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8"/>
  </p:notesMasterIdLst>
  <p:sldIdLst>
    <p:sldId id="335" r:id="rId3"/>
    <p:sldId id="258" r:id="rId4"/>
    <p:sldId id="337" r:id="rId5"/>
    <p:sldId id="310" r:id="rId6"/>
    <p:sldId id="338" r:id="rId7"/>
    <p:sldId id="312" r:id="rId8"/>
    <p:sldId id="352" r:id="rId9"/>
    <p:sldId id="351" r:id="rId10"/>
    <p:sldId id="313" r:id="rId11"/>
    <p:sldId id="315" r:id="rId12"/>
    <p:sldId id="350" r:id="rId13"/>
    <p:sldId id="316" r:id="rId14"/>
    <p:sldId id="333" r:id="rId15"/>
    <p:sldId id="340" r:id="rId16"/>
    <p:sldId id="322" r:id="rId17"/>
    <p:sldId id="334" r:id="rId18"/>
    <p:sldId id="329" r:id="rId19"/>
    <p:sldId id="323" r:id="rId20"/>
    <p:sldId id="330" r:id="rId21"/>
    <p:sldId id="324" r:id="rId22"/>
    <p:sldId id="325" r:id="rId23"/>
    <p:sldId id="336" r:id="rId24"/>
    <p:sldId id="326" r:id="rId25"/>
    <p:sldId id="354" r:id="rId26"/>
    <p:sldId id="353" r:id="rId27"/>
  </p:sldIdLst>
  <p:sldSz cx="12192000" cy="6858000"/>
  <p:notesSz cx="9925050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DD3"/>
    <a:srgbClr val="8D4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 showGuides="1">
      <p:cViewPr varScale="1">
        <p:scale>
          <a:sx n="108" d="100"/>
          <a:sy n="108" d="100"/>
        </p:scale>
        <p:origin x="67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r>
              <a:rPr lang="ru-RU" sz="1800" dirty="0" smtClean="0"/>
              <a:t>ШКОЛЫ</a:t>
            </a:r>
            <a:endParaRPr lang="ru-RU" sz="1800" dirty="0"/>
          </a:p>
        </c:rich>
      </c:tx>
      <c:layout>
        <c:manualLayout>
          <c:xMode val="edge"/>
          <c:yMode val="edge"/>
          <c:x val="0.44563421520443386"/>
          <c:y val="5.774783445620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ysClr val="windowText" lastClr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8-4AF1-AF81-930E767F0A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8-4AF1-AF81-930E767F0A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C8-4AF1-AF81-930E767F0A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обучающихся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44385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C8-4AF1-AF81-930E767F0A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4811352"/>
        <c:axId val="294809392"/>
      </c:barChart>
      <c:catAx>
        <c:axId val="29481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294809392"/>
        <c:crosses val="autoZero"/>
        <c:auto val="1"/>
        <c:lblAlgn val="ctr"/>
        <c:lblOffset val="100"/>
        <c:noMultiLvlLbl val="0"/>
      </c:catAx>
      <c:valAx>
        <c:axId val="2948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ru-RU"/>
          </a:p>
        </c:txPr>
        <c:crossAx val="29481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87253201108932"/>
          <c:y val="0.86590301092055499"/>
          <c:w val="0.68691586091736445"/>
          <c:h val="0.11484771092737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ysClr val="windowText" lastClr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a43df3-0905-4d82-b2e3-49460ed96cc3}"/>
      </c:ext>
    </c:extLst>
  </c:chart>
  <c:spPr>
    <a:noFill/>
    <a:ln>
      <a:noFill/>
    </a:ln>
    <a:effectLst/>
  </c:spPr>
  <c:txPr>
    <a:bodyPr/>
    <a:lstStyle/>
    <a:p>
      <a:pPr>
        <a:defRPr lang="ru-RU">
          <a:solidFill>
            <a:sysClr val="windowText" lastClr="000000"/>
          </a:solidFill>
          <a:latin typeface="Times New Roman" panose="02020603050405020304" charset="0"/>
          <a:cs typeface="Times New Roman" panose="0202060305040502030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Лист2!$B$2:$B$16</c:f>
              <c:strCache>
                <c:ptCount val="15"/>
                <c:pt idx="0">
                  <c:v>г.о. Шуя</c:v>
                </c:pt>
                <c:pt idx="1">
                  <c:v>Южский МР</c:v>
                </c:pt>
                <c:pt idx="2">
                  <c:v>Заволжский МР</c:v>
                </c:pt>
                <c:pt idx="3">
                  <c:v>Приволжский МР</c:v>
                </c:pt>
                <c:pt idx="4">
                  <c:v>г.о. Кинешма</c:v>
                </c:pt>
                <c:pt idx="5">
                  <c:v>Фурмановский МР</c:v>
                </c:pt>
                <c:pt idx="6">
                  <c:v>г.о. Тейково</c:v>
                </c:pt>
                <c:pt idx="7">
                  <c:v>Лежневский МР</c:v>
                </c:pt>
                <c:pt idx="8">
                  <c:v>Савинский МР</c:v>
                </c:pt>
                <c:pt idx="9">
                  <c:v>Тейковский МР</c:v>
                </c:pt>
                <c:pt idx="10">
                  <c:v>Пучежский МР</c:v>
                </c:pt>
                <c:pt idx="11">
                  <c:v>г.о. Иваново</c:v>
                </c:pt>
                <c:pt idx="12">
                  <c:v>Кинешемский МР</c:v>
                </c:pt>
                <c:pt idx="13">
                  <c:v>Юрьевецкий МР</c:v>
                </c:pt>
                <c:pt idx="14">
                  <c:v>Ивановский МР</c:v>
                </c:pt>
              </c:strCache>
            </c:strRef>
          </c:cat>
          <c:val>
            <c:numRef>
              <c:f>Лист2!$C$2:$C$16</c:f>
              <c:numCache>
                <c:formatCode>General</c:formatCode>
                <c:ptCount val="15"/>
                <c:pt idx="0">
                  <c:v>73</c:v>
                </c:pt>
                <c:pt idx="1">
                  <c:v>84</c:v>
                </c:pt>
                <c:pt idx="2">
                  <c:v>73</c:v>
                </c:pt>
                <c:pt idx="3">
                  <c:v>80</c:v>
                </c:pt>
                <c:pt idx="4">
                  <c:v>73</c:v>
                </c:pt>
                <c:pt idx="5">
                  <c:v>73</c:v>
                </c:pt>
                <c:pt idx="6">
                  <c:v>78</c:v>
                </c:pt>
                <c:pt idx="7">
                  <c:v>74</c:v>
                </c:pt>
                <c:pt idx="8">
                  <c:v>74</c:v>
                </c:pt>
                <c:pt idx="9">
                  <c:v>73</c:v>
                </c:pt>
                <c:pt idx="10">
                  <c:v>85</c:v>
                </c:pt>
                <c:pt idx="11">
                  <c:v>73</c:v>
                </c:pt>
                <c:pt idx="12">
                  <c:v>73</c:v>
                </c:pt>
                <c:pt idx="13">
                  <c:v>73</c:v>
                </c:pt>
                <c:pt idx="1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C-44BF-BDEC-4D4B8CB17C89}"/>
            </c:ext>
          </c:extLst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Лист2!$B$2:$B$16</c:f>
              <c:strCache>
                <c:ptCount val="15"/>
                <c:pt idx="0">
                  <c:v>г.о. Шуя</c:v>
                </c:pt>
                <c:pt idx="1">
                  <c:v>Южский МР</c:v>
                </c:pt>
                <c:pt idx="2">
                  <c:v>Заволжский МР</c:v>
                </c:pt>
                <c:pt idx="3">
                  <c:v>Приволжский МР</c:v>
                </c:pt>
                <c:pt idx="4">
                  <c:v>г.о. Кинешма</c:v>
                </c:pt>
                <c:pt idx="5">
                  <c:v>Фурмановский МР</c:v>
                </c:pt>
                <c:pt idx="6">
                  <c:v>г.о. Тейково</c:v>
                </c:pt>
                <c:pt idx="7">
                  <c:v>Лежневский МР</c:v>
                </c:pt>
                <c:pt idx="8">
                  <c:v>Савинский МР</c:v>
                </c:pt>
                <c:pt idx="9">
                  <c:v>Тейковский МР</c:v>
                </c:pt>
                <c:pt idx="10">
                  <c:v>Пучежский МР</c:v>
                </c:pt>
                <c:pt idx="11">
                  <c:v>г.о. Иваново</c:v>
                </c:pt>
                <c:pt idx="12">
                  <c:v>Кинешемский МР</c:v>
                </c:pt>
                <c:pt idx="13">
                  <c:v>Юрьевецкий МР</c:v>
                </c:pt>
                <c:pt idx="14">
                  <c:v>Ивановский МР</c:v>
                </c:pt>
              </c:strCache>
            </c:strRef>
          </c:cat>
          <c:val>
            <c:numRef>
              <c:f>Лист2!$D$2:$D$16</c:f>
              <c:numCache>
                <c:formatCode>General</c:formatCode>
                <c:ptCount val="15"/>
                <c:pt idx="0">
                  <c:v>84.9</c:v>
                </c:pt>
                <c:pt idx="1">
                  <c:v>81.400000000000006</c:v>
                </c:pt>
                <c:pt idx="2">
                  <c:v>80.900000000000006</c:v>
                </c:pt>
                <c:pt idx="3">
                  <c:v>80.2</c:v>
                </c:pt>
                <c:pt idx="4">
                  <c:v>78.599999999999994</c:v>
                </c:pt>
                <c:pt idx="5">
                  <c:v>78.5</c:v>
                </c:pt>
                <c:pt idx="6">
                  <c:v>76.5</c:v>
                </c:pt>
                <c:pt idx="7">
                  <c:v>75.5</c:v>
                </c:pt>
                <c:pt idx="8">
                  <c:v>75</c:v>
                </c:pt>
                <c:pt idx="9">
                  <c:v>73.7</c:v>
                </c:pt>
                <c:pt idx="10">
                  <c:v>73.599999999999994</c:v>
                </c:pt>
                <c:pt idx="11">
                  <c:v>73</c:v>
                </c:pt>
                <c:pt idx="12">
                  <c:v>73</c:v>
                </c:pt>
                <c:pt idx="13">
                  <c:v>72.099999999999994</c:v>
                </c:pt>
                <c:pt idx="14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C-44BF-BDEC-4D4B8CB17C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39581832"/>
        <c:axId val="539579536"/>
      </c:barChart>
      <c:catAx>
        <c:axId val="53958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9579536"/>
        <c:crosses val="autoZero"/>
        <c:auto val="1"/>
        <c:lblAlgn val="ctr"/>
        <c:lblOffset val="100"/>
        <c:noMultiLvlLbl val="0"/>
      </c:catAx>
      <c:valAx>
        <c:axId val="539579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958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2d55a64-87c7-4a67-b37b-bd60ef020d50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Активные педагоги,%</c:v>
                </c:pt>
              </c:strCache>
            </c:strRef>
          </c:tx>
          <c:spPr>
            <a:solidFill>
              <a:srgbClr val="8D4ED3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Тейковский МР</c:v>
                </c:pt>
                <c:pt idx="1">
                  <c:v>Шуйский МР</c:v>
                </c:pt>
                <c:pt idx="2">
                  <c:v>Южский МР</c:v>
                </c:pt>
                <c:pt idx="3">
                  <c:v>г.о. Шуя</c:v>
                </c:pt>
                <c:pt idx="4">
                  <c:v>г.о. Кинешма</c:v>
                </c:pt>
                <c:pt idx="5">
                  <c:v>Лежневский МР</c:v>
                </c:pt>
                <c:pt idx="6">
                  <c:v>Палехский МР</c:v>
                </c:pt>
                <c:pt idx="7">
                  <c:v>г.о. Вичуга</c:v>
                </c:pt>
                <c:pt idx="8">
                  <c:v>Ивановский МР</c:v>
                </c:pt>
                <c:pt idx="9">
                  <c:v>г.о. Иваново</c:v>
                </c:pt>
                <c:pt idx="10">
                  <c:v>Гаврилово-Посадский МР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72</c:v>
                </c:pt>
                <c:pt idx="1">
                  <c:v>61</c:v>
                </c:pt>
                <c:pt idx="2">
                  <c:v>60</c:v>
                </c:pt>
                <c:pt idx="3">
                  <c:v>58</c:v>
                </c:pt>
                <c:pt idx="4">
                  <c:v>55</c:v>
                </c:pt>
                <c:pt idx="5">
                  <c:v>40</c:v>
                </c:pt>
                <c:pt idx="6">
                  <c:v>37</c:v>
                </c:pt>
                <c:pt idx="7">
                  <c:v>31</c:v>
                </c:pt>
                <c:pt idx="8">
                  <c:v>30</c:v>
                </c:pt>
                <c:pt idx="9">
                  <c:v>27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3-40A5-B1C1-B45410542B0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Активные обучающиеся,%</c:v>
                </c:pt>
              </c:strCache>
            </c:strRef>
          </c:tx>
          <c:spPr>
            <a:solidFill>
              <a:srgbClr val="4FCDD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Тейковский МР</c:v>
                </c:pt>
                <c:pt idx="1">
                  <c:v>Шуйский МР</c:v>
                </c:pt>
                <c:pt idx="2">
                  <c:v>Южский МР</c:v>
                </c:pt>
                <c:pt idx="3">
                  <c:v>г.о. Шуя</c:v>
                </c:pt>
                <c:pt idx="4">
                  <c:v>г.о. Кинешма</c:v>
                </c:pt>
                <c:pt idx="5">
                  <c:v>Лежневский МР</c:v>
                </c:pt>
                <c:pt idx="6">
                  <c:v>Палехский МР</c:v>
                </c:pt>
                <c:pt idx="7">
                  <c:v>г.о. Вичуга</c:v>
                </c:pt>
                <c:pt idx="8">
                  <c:v>Ивановский МР</c:v>
                </c:pt>
                <c:pt idx="9">
                  <c:v>г.о. Иваново</c:v>
                </c:pt>
                <c:pt idx="10">
                  <c:v>Гаврилово-Посадский МР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1"/>
                <c:pt idx="0">
                  <c:v>38</c:v>
                </c:pt>
                <c:pt idx="1">
                  <c:v>58</c:v>
                </c:pt>
                <c:pt idx="2">
                  <c:v>41</c:v>
                </c:pt>
                <c:pt idx="3">
                  <c:v>56</c:v>
                </c:pt>
                <c:pt idx="4">
                  <c:v>57</c:v>
                </c:pt>
                <c:pt idx="5">
                  <c:v>41</c:v>
                </c:pt>
                <c:pt idx="6">
                  <c:v>43</c:v>
                </c:pt>
                <c:pt idx="7">
                  <c:v>35</c:v>
                </c:pt>
                <c:pt idx="8">
                  <c:v>31</c:v>
                </c:pt>
                <c:pt idx="9">
                  <c:v>29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53-40A5-B1C1-B45410542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544834"/>
        <c:axId val="63567551"/>
      </c:barChart>
      <c:catAx>
        <c:axId val="2954483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endParaRPr lang="ru-RU"/>
          </a:p>
        </c:txPr>
        <c:crossAx val="63567551"/>
        <c:crosses val="autoZero"/>
        <c:auto val="1"/>
        <c:lblAlgn val="ctr"/>
        <c:lblOffset val="100"/>
        <c:noMultiLvlLbl val="0"/>
      </c:catAx>
      <c:valAx>
        <c:axId val="63567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endParaRPr lang="ru-RU"/>
          </a:p>
        </c:txPr>
        <c:crossAx val="29544834"/>
        <c:crossesAt val="1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2bcb602f-2846-4c22-a8a6-6151880fb1ad}"/>
      </c:ext>
    </c:extLst>
  </c:chart>
  <c:spPr>
    <a:noFill/>
    <a:ln w="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Активные педагоги,%</c:v>
                </c:pt>
              </c:strCache>
            </c:strRef>
          </c:tx>
          <c:spPr>
            <a:solidFill>
              <a:srgbClr val="8D4ED3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Пестяковский МР</c:v>
                </c:pt>
                <c:pt idx="1">
                  <c:v>Савинский МР</c:v>
                </c:pt>
                <c:pt idx="2">
                  <c:v>Приволжский МР</c:v>
                </c:pt>
                <c:pt idx="3">
                  <c:v>Кинешемский МР</c:v>
                </c:pt>
                <c:pt idx="4">
                  <c:v>г.о. Тейково</c:v>
                </c:pt>
                <c:pt idx="5">
                  <c:v>Фурмановский МР</c:v>
                </c:pt>
                <c:pt idx="6">
                  <c:v>Комсомольский МР</c:v>
                </c:pt>
                <c:pt idx="7">
                  <c:v>г.о. Кохма</c:v>
                </c:pt>
                <c:pt idx="8">
                  <c:v>Вичугский МР</c:v>
                </c:pt>
                <c:pt idx="9">
                  <c:v>Верхнеландеховский МР</c:v>
                </c:pt>
                <c:pt idx="10">
                  <c:v>Юрьевецкий МР</c:v>
                </c:pt>
                <c:pt idx="11">
                  <c:v>Родниковский МР</c:v>
                </c:pt>
                <c:pt idx="12">
                  <c:v>Заволжский МР</c:v>
                </c:pt>
                <c:pt idx="13">
                  <c:v>Ильинский МР</c:v>
                </c:pt>
                <c:pt idx="14">
                  <c:v>Пучежский МР</c:v>
                </c:pt>
                <c:pt idx="15">
                  <c:v>Лухский МР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6"/>
                <c:pt idx="0">
                  <c:v>60</c:v>
                </c:pt>
                <c:pt idx="1">
                  <c:v>24</c:v>
                </c:pt>
                <c:pt idx="2">
                  <c:v>24</c:v>
                </c:pt>
                <c:pt idx="3">
                  <c:v>22</c:v>
                </c:pt>
                <c:pt idx="4">
                  <c:v>22</c:v>
                </c:pt>
                <c:pt idx="5">
                  <c:v>21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11</c:v>
                </c:pt>
                <c:pt idx="10">
                  <c:v>10</c:v>
                </c:pt>
                <c:pt idx="11">
                  <c:v>8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7-4527-B9B8-A5EC15400B7F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Активные обучающиеся,%</c:v>
                </c:pt>
              </c:strCache>
            </c:strRef>
          </c:tx>
          <c:spPr>
            <a:solidFill>
              <a:srgbClr val="4FCDDD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/>
              <a:lstStyle/>
              <a:p>
                <a:pPr>
                  <a:defRPr lang="ru-RU" sz="1000" b="0" i="0" u="none" strike="noStrike" kern="1200" spc="-1" baseline="0">
                    <a:solidFill>
                      <a:srgbClr val="000000"/>
                    </a:solidFill>
                    <a:latin typeface="Arial" panose="020B0604020202020204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6"/>
                <c:pt idx="0">
                  <c:v>Пестяковский МР</c:v>
                </c:pt>
                <c:pt idx="1">
                  <c:v>Савинский МР</c:v>
                </c:pt>
                <c:pt idx="2">
                  <c:v>Приволжский МР</c:v>
                </c:pt>
                <c:pt idx="3">
                  <c:v>Кинешемский МР</c:v>
                </c:pt>
                <c:pt idx="4">
                  <c:v>г.о. Тейково</c:v>
                </c:pt>
                <c:pt idx="5">
                  <c:v>Фурмановский МР</c:v>
                </c:pt>
                <c:pt idx="6">
                  <c:v>Комсомольский МР</c:v>
                </c:pt>
                <c:pt idx="7">
                  <c:v>г.о. Кохма</c:v>
                </c:pt>
                <c:pt idx="8">
                  <c:v>Вичугский МР</c:v>
                </c:pt>
                <c:pt idx="9">
                  <c:v>Верхнеландеховский МР</c:v>
                </c:pt>
                <c:pt idx="10">
                  <c:v>Юрьевецкий МР</c:v>
                </c:pt>
                <c:pt idx="11">
                  <c:v>Родниковский МР</c:v>
                </c:pt>
                <c:pt idx="12">
                  <c:v>Заволжский МР</c:v>
                </c:pt>
                <c:pt idx="13">
                  <c:v>Ильинский МР</c:v>
                </c:pt>
                <c:pt idx="14">
                  <c:v>Пучежский МР</c:v>
                </c:pt>
                <c:pt idx="15">
                  <c:v>Лухский МР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6"/>
                <c:pt idx="0">
                  <c:v>23</c:v>
                </c:pt>
                <c:pt idx="1">
                  <c:v>33</c:v>
                </c:pt>
                <c:pt idx="2">
                  <c:v>37</c:v>
                </c:pt>
                <c:pt idx="3">
                  <c:v>38</c:v>
                </c:pt>
                <c:pt idx="4">
                  <c:v>29</c:v>
                </c:pt>
                <c:pt idx="5">
                  <c:v>25</c:v>
                </c:pt>
                <c:pt idx="6">
                  <c:v>25</c:v>
                </c:pt>
                <c:pt idx="7">
                  <c:v>20</c:v>
                </c:pt>
                <c:pt idx="8">
                  <c:v>19</c:v>
                </c:pt>
                <c:pt idx="9">
                  <c:v>34</c:v>
                </c:pt>
                <c:pt idx="10">
                  <c:v>33</c:v>
                </c:pt>
                <c:pt idx="11">
                  <c:v>15</c:v>
                </c:pt>
                <c:pt idx="12">
                  <c:v>31</c:v>
                </c:pt>
                <c:pt idx="13">
                  <c:v>19</c:v>
                </c:pt>
                <c:pt idx="14">
                  <c:v>5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7-4527-B9B8-A5EC1540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436507"/>
        <c:axId val="75589375"/>
      </c:barChart>
      <c:catAx>
        <c:axId val="74365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endParaRPr lang="ru-RU"/>
          </a:p>
        </c:txPr>
        <c:crossAx val="75589375"/>
        <c:crosses val="autoZero"/>
        <c:auto val="1"/>
        <c:lblAlgn val="ctr"/>
        <c:lblOffset val="100"/>
        <c:noMultiLvlLbl val="0"/>
      </c:catAx>
      <c:valAx>
        <c:axId val="7558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0" cap="flat" cmpd="sng" algn="ctr">
            <a:solidFill>
              <a:srgbClr val="B3B3B3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spc="-1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defRPr>
            </a:pPr>
            <a:endParaRPr lang="ru-RU"/>
          </a:p>
        </c:txPr>
        <c:crossAx val="7436507"/>
        <c:crossesAt val="1"/>
        <c:crossBetween val="between"/>
      </c:valAx>
      <c:spPr>
        <a:noFill/>
        <a:ln w="0">
          <a:noFill/>
        </a:ln>
      </c:spPr>
    </c:plotArea>
    <c:legend>
      <c:legendPos val="b"/>
      <c:layout/>
      <c:overlay val="0"/>
      <c:spPr>
        <a:noFill/>
        <a:ln w="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spc="-1" baseline="0">
              <a:solidFill>
                <a:srgbClr val="000000"/>
              </a:solidFill>
              <a:latin typeface="Arial" panose="020B06040202020202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  <c:extLst>
      <c:ext uri="{0b15fc19-7d7d-44ad-8c2d-2c3a37ce22c3}">
        <chartProps xmlns="https://web.wps.cn/et/2018/main" chartId="{d77d385d-3570-4502-9caf-69fc3dec5a53}"/>
      </c:ext>
    </c:extLst>
  </c:chart>
  <c:spPr>
    <a:noFill/>
    <a:ln w="0">
      <a:noFill/>
    </a:ln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МБДОУ</a:t>
            </a:r>
            <a:endParaRPr lang="ru-RU" b="1" dirty="0"/>
          </a:p>
        </c:rich>
      </c:tx>
      <c:layout>
        <c:manualLayout>
          <c:xMode val="edge"/>
          <c:yMode val="edge"/>
          <c:x val="0.42923295776543058"/>
          <c:y val="6.365534176796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воспитанников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4-4A39-BBD7-0416C8FF5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воспитанников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4-4A39-BBD7-0416C8FF5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74489232468297E-3"/>
                  <c:y val="-1.9336126329358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14-4A39-BBD7-0416C8FF5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воспитанников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4-4A39-BBD7-0416C8FF5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Численность воспитанников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4-4A39-BBD7-0416C8FF56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32288"/>
        <c:axId val="91693824"/>
      </c:barChart>
      <c:catAx>
        <c:axId val="915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93824"/>
        <c:crosses val="autoZero"/>
        <c:auto val="1"/>
        <c:lblAlgn val="ctr"/>
        <c:lblOffset val="100"/>
        <c:noMultiLvlLbl val="0"/>
      </c:catAx>
      <c:valAx>
        <c:axId val="916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15486c9-9ade-409d-832d-5f6840c04fc4}"/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Обучающиеся и воспитанники</a:t>
            </a:r>
            <a:endParaRPr lang="ru-RU" b="1" dirty="0"/>
          </a:p>
        </c:rich>
      </c:tx>
      <c:layout>
        <c:manualLayout>
          <c:xMode val="edge"/>
          <c:yMode val="edge"/>
          <c:x val="0.27784610019737066"/>
          <c:y val="2.021348647335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D-462C-A2FC-0BF4556C36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D-462C-A2FC-0BF4556C36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74489232468297E-3"/>
                  <c:y val="-1.9336126329358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0D-462C-A2FC-0BF4556C3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0D-462C-A2FC-0BF4556C369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D-462C-A2FC-0BF4556C36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32288"/>
        <c:axId val="91693824"/>
      </c:barChart>
      <c:catAx>
        <c:axId val="915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93824"/>
        <c:crosses val="autoZero"/>
        <c:auto val="1"/>
        <c:lblAlgn val="ctr"/>
        <c:lblOffset val="100"/>
        <c:noMultiLvlLbl val="0"/>
      </c:catAx>
      <c:valAx>
        <c:axId val="916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15486c9-9ade-409d-832d-5f6840c04fc4}"/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Педагогические работники</a:t>
            </a:r>
            <a:endParaRPr lang="ru-RU" b="1" dirty="0"/>
          </a:p>
        </c:rich>
      </c:tx>
      <c:layout>
        <c:manualLayout>
          <c:xMode val="edge"/>
          <c:yMode val="edge"/>
          <c:x val="0.27784610019737066"/>
          <c:y val="2.6419488605877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D-420F-986B-39C8DFB079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D-420F-986B-39C8DFB079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74489232468297E-3"/>
                  <c:y val="-1.9336126329358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AD-420F-986B-39C8DFB07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AD-420F-986B-39C8DFB079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2024-2025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Контингент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D-420F-986B-39C8DFB079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32288"/>
        <c:axId val="91693824"/>
      </c:barChart>
      <c:catAx>
        <c:axId val="915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93824"/>
        <c:crosses val="autoZero"/>
        <c:auto val="1"/>
        <c:lblAlgn val="ctr"/>
        <c:lblOffset val="100"/>
        <c:noMultiLvlLbl val="0"/>
      </c:catAx>
      <c:valAx>
        <c:axId val="916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3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15486c9-9ade-409d-832d-5f6840c04fc4}"/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F6-4213-A79D-4176D925F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F6-4213-A79D-4176D925FB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F6-4213-A79D-4176D925FB3A}"/>
              </c:ext>
            </c:extLst>
          </c:dPt>
          <c:dPt>
            <c:idx val="3"/>
            <c:bubble3D val="0"/>
            <c:spPr>
              <a:solidFill>
                <a:srgbClr val="8D47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F6-4213-A79D-4176D925FB3A}"/>
              </c:ext>
            </c:extLst>
          </c:dPt>
          <c:dPt>
            <c:idx val="4"/>
            <c:bubble3D val="0"/>
            <c:spPr>
              <a:solidFill>
                <a:srgbClr val="4FCD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F6-4213-A79D-4176D925FB3A}"/>
              </c:ext>
            </c:extLst>
          </c:dPt>
          <c:dLbls>
            <c:dLbl>
              <c:idx val="0"/>
              <c:layout>
                <c:manualLayout>
                  <c:x val="6.8888888888888902E-2"/>
                  <c:y val="-6.750116532523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F6-4213-A79D-4176D925FB3A}"/>
                </c:ext>
              </c:extLst>
            </c:dLbl>
            <c:dLbl>
              <c:idx val="1"/>
              <c:layout>
                <c:manualLayout>
                  <c:x val="0.15"/>
                  <c:y val="3.037552439635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733333333333294E-2"/>
                      <c:h val="5.94347760688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F6-4213-A79D-4176D925FB3A}"/>
                </c:ext>
              </c:extLst>
            </c:dLbl>
            <c:dLbl>
              <c:idx val="2"/>
              <c:layout>
                <c:manualLayout>
                  <c:x val="-0.10444444444444401"/>
                  <c:y val="3.375058266261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AF6-4213-A79D-4176D925FB3A}"/>
                </c:ext>
              </c:extLst>
            </c:dLbl>
            <c:dLbl>
              <c:idx val="3"/>
              <c:layout>
                <c:manualLayout>
                  <c:x val="-9.3333333333333393E-2"/>
                  <c:y val="-1.350023306504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F6-4213-A79D-4176D925FB3A}"/>
                </c:ext>
              </c:extLst>
            </c:dLbl>
            <c:dLbl>
              <c:idx val="4"/>
              <c:layout>
                <c:manualLayout>
                  <c:x val="-3.7777777777777702E-2"/>
                  <c:y val="-9.112657318906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AF6-4213-A79D-4176D925FB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Физика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0.39700000000000002</c:v>
                </c:pt>
                <c:pt idx="1">
                  <c:v>0.23499999999999999</c:v>
                </c:pt>
                <c:pt idx="2">
                  <c:v>0.23100000000000001</c:v>
                </c:pt>
                <c:pt idx="3">
                  <c:v>0.16200000000000001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F6-4213-A79D-4176D925F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7362426512756908"/>
          <c:w val="0.9"/>
          <c:h val="0.11962561833990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ad619c2-45ef-4a6a-999f-e8952fbff470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48521434820648"/>
          <c:y val="8.1426336828688953E-2"/>
          <c:w val="0.35947401574803151"/>
          <c:h val="0.545960586760523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F6-4213-A79D-4176D925FB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F6-4213-A79D-4176D925FB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F6-4213-A79D-4176D925FB3A}"/>
              </c:ext>
            </c:extLst>
          </c:dPt>
          <c:dPt>
            <c:idx val="3"/>
            <c:bubble3D val="0"/>
            <c:spPr>
              <a:solidFill>
                <a:srgbClr val="8D47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F6-4213-A79D-4176D925FB3A}"/>
              </c:ext>
            </c:extLst>
          </c:dPt>
          <c:dPt>
            <c:idx val="4"/>
            <c:bubble3D val="0"/>
            <c:spPr>
              <a:solidFill>
                <a:srgbClr val="4FCD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F6-4213-A79D-4176D925FB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E04-4F2A-B4BF-6627B8B376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04-4F2A-B4BF-6627B8B376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4-4F2A-B4BF-6627B8B3765C}"/>
              </c:ext>
            </c:extLst>
          </c:dPt>
          <c:dLbls>
            <c:dLbl>
              <c:idx val="0"/>
              <c:layout>
                <c:manualLayout>
                  <c:x val="6.8888888888888902E-2"/>
                  <c:y val="-6.750116532523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F6-4213-A79D-4176D925FB3A}"/>
                </c:ext>
              </c:extLst>
            </c:dLbl>
            <c:dLbl>
              <c:idx val="1"/>
              <c:layout>
                <c:manualLayout>
                  <c:x val="0.15"/>
                  <c:y val="3.037552439635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733333333333294E-2"/>
                      <c:h val="5.94347760688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F6-4213-A79D-4176D925FB3A}"/>
                </c:ext>
              </c:extLst>
            </c:dLbl>
            <c:dLbl>
              <c:idx val="2"/>
              <c:layout>
                <c:manualLayout>
                  <c:x val="6.4444444444444526E-2"/>
                  <c:y val="4.387575746140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AF6-4213-A79D-4176D925FB3A}"/>
                </c:ext>
              </c:extLst>
            </c:dLbl>
            <c:dLbl>
              <c:idx val="3"/>
              <c:layout>
                <c:manualLayout>
                  <c:x val="-8.3333420822397183E-2"/>
                  <c:y val="3.7125640928879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777777777777779E-2"/>
                      <c:h val="7.9617624501115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AF6-4213-A79D-4176D925FB3A}"/>
                </c:ext>
              </c:extLst>
            </c:dLbl>
            <c:dLbl>
              <c:idx val="4"/>
              <c:layout>
                <c:manualLayout>
                  <c:x val="-8.4444444444444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AF6-4213-A79D-4176D925FB3A}"/>
                </c:ext>
              </c:extLst>
            </c:dLbl>
            <c:dLbl>
              <c:idx val="5"/>
              <c:layout>
                <c:manualLayout>
                  <c:x val="-6.6666666666666666E-2"/>
                  <c:y val="-7.425128185775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04-4F2A-B4BF-6627B8B3765C}"/>
                </c:ext>
              </c:extLst>
            </c:dLbl>
            <c:dLbl>
              <c:idx val="6"/>
              <c:layout>
                <c:manualLayout>
                  <c:x val="-3.7777777777777778E-2"/>
                  <c:y val="-6.750116532523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04-4F2A-B4BF-6627B8B3765C}"/>
                </c:ext>
              </c:extLst>
            </c:dLbl>
            <c:dLbl>
              <c:idx val="7"/>
              <c:layout>
                <c:manualLayout>
                  <c:x val="-3.3333333333333333E-2"/>
                  <c:y val="-7.42512818577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04-4F2A-B4BF-6627B8B37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Профильная 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История</c:v>
                </c:pt>
                <c:pt idx="6">
                  <c:v>География</c:v>
                </c:pt>
                <c:pt idx="7">
                  <c:v>Английский язык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23.80952380952381</c:v>
                </c:pt>
                <c:pt idx="1">
                  <c:v>9.5238095238095237</c:v>
                </c:pt>
                <c:pt idx="2">
                  <c:v>14.285714285714286</c:v>
                </c:pt>
                <c:pt idx="3">
                  <c:v>23.80952380952381</c:v>
                </c:pt>
                <c:pt idx="4">
                  <c:v>4.7619047619047619</c:v>
                </c:pt>
                <c:pt idx="5">
                  <c:v>9.5238095238095237</c:v>
                </c:pt>
                <c:pt idx="6">
                  <c:v>4.7619047619047619</c:v>
                </c:pt>
                <c:pt idx="7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F6-4213-A79D-4176D925F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80892388451445"/>
          <c:y val="0.64806218332485377"/>
          <c:w val="0.70127104111986005"/>
          <c:h val="0.3519377883748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ad619c2-45ef-4a6a-999f-e8952fbff470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</a:rPr>
              <a:t>Медаль 1 степени, ЗОЛОТАЯ</a:t>
            </a:r>
            <a:endParaRPr lang="ru-RU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Лист1!$A$2:$A$44</c:f>
              <c:strCache>
                <c:ptCount val="43"/>
                <c:pt idx="0">
                  <c:v>1</c:v>
                </c:pt>
                <c:pt idx="1">
                  <c:v>30</c:v>
                </c:pt>
                <c:pt idx="2">
                  <c:v>32</c:v>
                </c:pt>
                <c:pt idx="3">
                  <c:v>21</c:v>
                </c:pt>
                <c:pt idx="4">
                  <c:v>8</c:v>
                </c:pt>
                <c:pt idx="5">
                  <c:v>6</c:v>
                </c:pt>
                <c:pt idx="6">
                  <c:v>67</c:v>
                </c:pt>
                <c:pt idx="7">
                  <c:v>33</c:v>
                </c:pt>
                <c:pt idx="8">
                  <c:v>"ГАРМОНИЯ"</c:v>
                </c:pt>
                <c:pt idx="9">
                  <c:v>3</c:v>
                </c:pt>
                <c:pt idx="10">
                  <c:v>4</c:v>
                </c:pt>
                <c:pt idx="11">
                  <c:v>22</c:v>
                </c:pt>
                <c:pt idx="12">
                  <c:v>62</c:v>
                </c:pt>
                <c:pt idx="13">
                  <c:v>35</c:v>
                </c:pt>
                <c:pt idx="14">
                  <c:v>44</c:v>
                </c:pt>
                <c:pt idx="15">
                  <c:v>39</c:v>
                </c:pt>
                <c:pt idx="16">
                  <c:v>49</c:v>
                </c:pt>
                <c:pt idx="17">
                  <c:v>55</c:v>
                </c:pt>
                <c:pt idx="18">
                  <c:v>56</c:v>
                </c:pt>
                <c:pt idx="19">
                  <c:v>61</c:v>
                </c:pt>
                <c:pt idx="20">
                  <c:v>5</c:v>
                </c:pt>
                <c:pt idx="21">
                  <c:v>7</c:v>
                </c:pt>
                <c:pt idx="22">
                  <c:v>18</c:v>
                </c:pt>
                <c:pt idx="23">
                  <c:v>19</c:v>
                </c:pt>
                <c:pt idx="24">
                  <c:v>23</c:v>
                </c:pt>
                <c:pt idx="25">
                  <c:v>24</c:v>
                </c:pt>
                <c:pt idx="26">
                  <c:v>26</c:v>
                </c:pt>
                <c:pt idx="27">
                  <c:v>29</c:v>
                </c:pt>
                <c:pt idx="28">
                  <c:v>36</c:v>
                </c:pt>
                <c:pt idx="29">
                  <c:v>41</c:v>
                </c:pt>
                <c:pt idx="30">
                  <c:v>53</c:v>
                </c:pt>
                <c:pt idx="31">
                  <c:v>11</c:v>
                </c:pt>
                <c:pt idx="32">
                  <c:v>14</c:v>
                </c:pt>
                <c:pt idx="33">
                  <c:v>17</c:v>
                </c:pt>
                <c:pt idx="34">
                  <c:v>28</c:v>
                </c:pt>
                <c:pt idx="35">
                  <c:v>42</c:v>
                </c:pt>
                <c:pt idx="36">
                  <c:v>50</c:v>
                </c:pt>
                <c:pt idx="37">
                  <c:v>54</c:v>
                </c:pt>
                <c:pt idx="38">
                  <c:v>64</c:v>
                </c:pt>
                <c:pt idx="39">
                  <c:v>65</c:v>
                </c:pt>
                <c:pt idx="40">
                  <c:v>66</c:v>
                </c:pt>
                <c:pt idx="41">
                  <c:v>Православная </c:v>
                </c:pt>
                <c:pt idx="42">
                  <c:v> Исток</c:v>
                </c:pt>
              </c:strCache>
            </c:strRef>
          </c:cat>
          <c:val>
            <c:numRef>
              <c:f>Лист1!$B$2:$B$44</c:f>
              <c:numCache>
                <c:formatCode>General</c:formatCode>
                <c:ptCount val="43"/>
                <c:pt idx="0">
                  <c:v>16</c:v>
                </c:pt>
                <c:pt idx="1">
                  <c:v>15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2-4D9F-9831-E64146955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403840"/>
        <c:axId val="1928411744"/>
      </c:barChart>
      <c:catAx>
        <c:axId val="19284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411744"/>
        <c:crosses val="autoZero"/>
        <c:auto val="1"/>
        <c:lblAlgn val="ctr"/>
        <c:lblOffset val="100"/>
        <c:noMultiLvlLbl val="0"/>
      </c:catAx>
      <c:valAx>
        <c:axId val="19284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4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</a:rPr>
              <a:t>Медаль 2 степени, СЕРЕБРЯНАЯ</a:t>
            </a:r>
            <a:endParaRPr lang="ru-RU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4056712962962965"/>
          <c:y val="2.8938910415843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Лист1!$A$2:$A$44</c:f>
              <c:strCache>
                <c:ptCount val="43"/>
                <c:pt idx="0">
                  <c:v>1</c:v>
                </c:pt>
                <c:pt idx="1">
                  <c:v>8</c:v>
                </c:pt>
                <c:pt idx="2">
                  <c:v>21</c:v>
                </c:pt>
                <c:pt idx="3">
                  <c:v>67</c:v>
                </c:pt>
                <c:pt idx="4">
                  <c:v>22</c:v>
                </c:pt>
                <c:pt idx="5">
                  <c:v>26</c:v>
                </c:pt>
                <c:pt idx="6">
                  <c:v>33</c:v>
                </c:pt>
                <c:pt idx="7">
                  <c:v>23</c:v>
                </c:pt>
                <c:pt idx="8">
                  <c:v>32</c:v>
                </c:pt>
                <c:pt idx="9">
                  <c:v>5</c:v>
                </c:pt>
                <c:pt idx="10">
                  <c:v>58</c:v>
                </c:pt>
                <c:pt idx="11">
                  <c:v>64</c:v>
                </c:pt>
                <c:pt idx="12">
                  <c:v>3</c:v>
                </c:pt>
                <c:pt idx="13">
                  <c:v>35</c:v>
                </c:pt>
                <c:pt idx="14">
                  <c:v>36</c:v>
                </c:pt>
                <c:pt idx="15">
                  <c:v>4</c:v>
                </c:pt>
                <c:pt idx="16">
                  <c:v>17</c:v>
                </c:pt>
                <c:pt idx="17">
                  <c:v>18</c:v>
                </c:pt>
                <c:pt idx="18">
                  <c:v>30</c:v>
                </c:pt>
                <c:pt idx="19">
                  <c:v>41</c:v>
                </c:pt>
                <c:pt idx="20">
                  <c:v>56</c:v>
                </c:pt>
                <c:pt idx="21">
                  <c:v>61</c:v>
                </c:pt>
                <c:pt idx="22">
                  <c:v>"ГАРМОНИЯ"</c:v>
                </c:pt>
                <c:pt idx="23">
                  <c:v>19</c:v>
                </c:pt>
                <c:pt idx="24">
                  <c:v>24</c:v>
                </c:pt>
                <c:pt idx="25">
                  <c:v>28</c:v>
                </c:pt>
                <c:pt idx="26">
                  <c:v>29</c:v>
                </c:pt>
                <c:pt idx="27">
                  <c:v>44</c:v>
                </c:pt>
                <c:pt idx="28">
                  <c:v>54</c:v>
                </c:pt>
                <c:pt idx="29">
                  <c:v>55</c:v>
                </c:pt>
                <c:pt idx="30">
                  <c:v>62</c:v>
                </c:pt>
                <c:pt idx="31">
                  <c:v>Исток</c:v>
                </c:pt>
                <c:pt idx="32">
                  <c:v>2</c:v>
                </c:pt>
                <c:pt idx="33">
                  <c:v>7</c:v>
                </c:pt>
                <c:pt idx="34">
                  <c:v>11</c:v>
                </c:pt>
                <c:pt idx="35">
                  <c:v>15</c:v>
                </c:pt>
                <c:pt idx="36">
                  <c:v>20</c:v>
                </c:pt>
                <c:pt idx="37">
                  <c:v>37</c:v>
                </c:pt>
                <c:pt idx="38">
                  <c:v>43</c:v>
                </c:pt>
                <c:pt idx="39">
                  <c:v>49</c:v>
                </c:pt>
                <c:pt idx="40">
                  <c:v>53</c:v>
                </c:pt>
                <c:pt idx="41">
                  <c:v>68</c:v>
                </c:pt>
                <c:pt idx="42">
                  <c:v>Православная</c:v>
                </c:pt>
              </c:strCache>
            </c:strRef>
          </c:cat>
          <c:val>
            <c:numRef>
              <c:f>Лист1!$B$2:$B$44</c:f>
              <c:numCache>
                <c:formatCode>General</c:formatCode>
                <c:ptCount val="43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B-4378-90DB-A5A0CB91D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403840"/>
        <c:axId val="1928411744"/>
      </c:barChart>
      <c:catAx>
        <c:axId val="19284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411744"/>
        <c:crosses val="autoZero"/>
        <c:auto val="1"/>
        <c:lblAlgn val="ctr"/>
        <c:lblOffset val="100"/>
        <c:noMultiLvlLbl val="0"/>
      </c:catAx>
      <c:valAx>
        <c:axId val="192841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4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Родниковский МР</c:v>
                </c:pt>
                <c:pt idx="1">
                  <c:v>Вичугский МР</c:v>
                </c:pt>
                <c:pt idx="2">
                  <c:v>г.о. Вичуга</c:v>
                </c:pt>
                <c:pt idx="3">
                  <c:v>Пестяковский МР</c:v>
                </c:pt>
                <c:pt idx="4">
                  <c:v>Ильинский МР</c:v>
                </c:pt>
                <c:pt idx="5">
                  <c:v>Палехский МР</c:v>
                </c:pt>
                <c:pt idx="6">
                  <c:v>г.о. Кохма</c:v>
                </c:pt>
                <c:pt idx="7">
                  <c:v>Комсомольский МР</c:v>
                </c:pt>
                <c:pt idx="8">
                  <c:v>Верхнеландеховский МР</c:v>
                </c:pt>
                <c:pt idx="9">
                  <c:v>Гаврилово-Посадский МР</c:v>
                </c:pt>
                <c:pt idx="10">
                  <c:v>Шуйский МР</c:v>
                </c:pt>
                <c:pt idx="11">
                  <c:v>Лухский МР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73</c:v>
                </c:pt>
                <c:pt idx="1">
                  <c:v>72</c:v>
                </c:pt>
                <c:pt idx="2">
                  <c:v>73</c:v>
                </c:pt>
                <c:pt idx="3">
                  <c:v>67</c:v>
                </c:pt>
                <c:pt idx="4">
                  <c:v>72</c:v>
                </c:pt>
                <c:pt idx="5">
                  <c:v>70</c:v>
                </c:pt>
                <c:pt idx="6">
                  <c:v>70</c:v>
                </c:pt>
                <c:pt idx="7">
                  <c:v>76</c:v>
                </c:pt>
                <c:pt idx="8">
                  <c:v>56</c:v>
                </c:pt>
                <c:pt idx="9">
                  <c:v>70</c:v>
                </c:pt>
                <c:pt idx="10">
                  <c:v>63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0-4F4C-8C44-371E7DFD2A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Родниковский МР</c:v>
                </c:pt>
                <c:pt idx="1">
                  <c:v>Вичугский МР</c:v>
                </c:pt>
                <c:pt idx="2">
                  <c:v>г.о. Вичуга</c:v>
                </c:pt>
                <c:pt idx="3">
                  <c:v>Пестяковский МР</c:v>
                </c:pt>
                <c:pt idx="4">
                  <c:v>Ильинский МР</c:v>
                </c:pt>
                <c:pt idx="5">
                  <c:v>Палехский МР</c:v>
                </c:pt>
                <c:pt idx="6">
                  <c:v>г.о. Кохма</c:v>
                </c:pt>
                <c:pt idx="7">
                  <c:v>Комсомольский МР</c:v>
                </c:pt>
                <c:pt idx="8">
                  <c:v>Верхнеландеховский МР</c:v>
                </c:pt>
                <c:pt idx="9">
                  <c:v>Гаврилово-Посадский МР</c:v>
                </c:pt>
                <c:pt idx="10">
                  <c:v>Шуйский МР</c:v>
                </c:pt>
                <c:pt idx="11">
                  <c:v>Лухский МР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69.7</c:v>
                </c:pt>
                <c:pt idx="1">
                  <c:v>68.8</c:v>
                </c:pt>
                <c:pt idx="2">
                  <c:v>68.099999999999994</c:v>
                </c:pt>
                <c:pt idx="3">
                  <c:v>67.599999999999994</c:v>
                </c:pt>
                <c:pt idx="4">
                  <c:v>65.5</c:v>
                </c:pt>
                <c:pt idx="5">
                  <c:v>63.2</c:v>
                </c:pt>
                <c:pt idx="6">
                  <c:v>61.9</c:v>
                </c:pt>
                <c:pt idx="7">
                  <c:v>56.8</c:v>
                </c:pt>
                <c:pt idx="8">
                  <c:v>56.2</c:v>
                </c:pt>
                <c:pt idx="9">
                  <c:v>52.8</c:v>
                </c:pt>
                <c:pt idx="10">
                  <c:v>52.2</c:v>
                </c:pt>
                <c:pt idx="11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0-4F4C-8C44-371E7DFD2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27552032"/>
        <c:axId val="527547768"/>
      </c:barChart>
      <c:catAx>
        <c:axId val="52755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27547768"/>
        <c:crosses val="autoZero"/>
        <c:auto val="1"/>
        <c:lblAlgn val="ctr"/>
        <c:lblOffset val="100"/>
        <c:noMultiLvlLbl val="0"/>
      </c:catAx>
      <c:valAx>
        <c:axId val="527547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755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43dd78d-6e9a-4789-b7be-2dd39e3d9fb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B430D-7D02-4324-95CC-E136295F476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1A7EBD-2DDD-4991-AB75-9F625329F2DC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4400" b="1" dirty="0" smtClean="0">
              <a:solidFill>
                <a:srgbClr val="FF0000"/>
              </a:solidFill>
            </a:rPr>
            <a:t>81 инновационный проект</a:t>
          </a:r>
          <a:endParaRPr lang="ru-RU" sz="4400" dirty="0"/>
        </a:p>
      </dgm:t>
    </dgm:pt>
    <dgm:pt modelId="{2DF6AA5C-AE7C-49EC-8C89-99B05838C3A9}" type="parTrans" cxnId="{8E35D927-9730-42EB-8913-AD6B35ED072F}">
      <dgm:prSet/>
      <dgm:spPr/>
      <dgm:t>
        <a:bodyPr/>
        <a:lstStyle/>
        <a:p>
          <a:endParaRPr lang="ru-RU"/>
        </a:p>
      </dgm:t>
    </dgm:pt>
    <dgm:pt modelId="{6F66A5E0-D742-4B37-A745-9BF9EF83C19B}" type="sibTrans" cxnId="{8E35D927-9730-42EB-8913-AD6B35ED072F}">
      <dgm:prSet/>
      <dgm:spPr/>
      <dgm:t>
        <a:bodyPr/>
        <a:lstStyle/>
        <a:p>
          <a:endParaRPr lang="ru-RU"/>
        </a:p>
      </dgm:t>
    </dgm:pt>
    <dgm:pt modelId="{C45AFD98-3214-4DDE-9CF1-2B894ACE4829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dirty="0" smtClean="0"/>
            <a:t>МБОУ «Гимназия № 30» реализует сразу </a:t>
          </a:r>
          <a:r>
            <a:rPr lang="ru-RU" sz="2000" dirty="0" smtClean="0">
              <a:solidFill>
                <a:srgbClr val="FF0000"/>
              </a:solidFill>
            </a:rPr>
            <a:t>6 </a:t>
          </a:r>
          <a:r>
            <a:rPr lang="ru-RU" sz="2000" dirty="0" smtClean="0"/>
            <a:t>проектов</a:t>
          </a:r>
          <a:endParaRPr lang="ru-RU" sz="2000" dirty="0"/>
        </a:p>
      </dgm:t>
    </dgm:pt>
    <dgm:pt modelId="{5C638DDD-559C-4BE2-83C8-3A93E63342BC}" type="parTrans" cxnId="{C635A833-323E-47F4-820A-315BAE3FDC03}">
      <dgm:prSet/>
      <dgm:spPr/>
      <dgm:t>
        <a:bodyPr/>
        <a:lstStyle/>
        <a:p>
          <a:endParaRPr lang="ru-RU"/>
        </a:p>
      </dgm:t>
    </dgm:pt>
    <dgm:pt modelId="{58880DB1-4CD8-4879-936E-69CE03D20CD8}" type="sibTrans" cxnId="{C635A833-323E-47F4-820A-315BAE3FDC03}">
      <dgm:prSet/>
      <dgm:spPr/>
      <dgm:t>
        <a:bodyPr/>
        <a:lstStyle/>
        <a:p>
          <a:endParaRPr lang="ru-RU"/>
        </a:p>
      </dgm:t>
    </dgm:pt>
    <dgm:pt modelId="{AE9F46FD-16B7-4233-8A0C-F10A70145A40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Лицеи № 6,33,67 реализуют </a:t>
          </a:r>
        </a:p>
        <a:p>
          <a:pPr>
            <a:spcAft>
              <a:spcPts val="0"/>
            </a:spcAft>
          </a:pPr>
          <a:r>
            <a:rPr lang="ru-RU" sz="2000" dirty="0" smtClean="0"/>
            <a:t>одновременно</a:t>
          </a:r>
        </a:p>
        <a:p>
          <a:pPr>
            <a:spcAft>
              <a:spcPts val="0"/>
            </a:spcAft>
          </a:pPr>
          <a:r>
            <a:rPr lang="ru-RU" sz="2000" dirty="0" smtClean="0"/>
            <a:t> по 4</a:t>
          </a:r>
          <a:r>
            <a:rPr lang="ru-RU" sz="2000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проекта</a:t>
          </a:r>
          <a:endParaRPr lang="ru-RU" sz="2000" dirty="0"/>
        </a:p>
      </dgm:t>
    </dgm:pt>
    <dgm:pt modelId="{9D7939F6-CDEF-431F-A034-8B95BDD897E6}" type="parTrans" cxnId="{6377570F-89F0-475B-B876-FCBC8958216B}">
      <dgm:prSet/>
      <dgm:spPr/>
      <dgm:t>
        <a:bodyPr/>
        <a:lstStyle/>
        <a:p>
          <a:endParaRPr lang="ru-RU"/>
        </a:p>
      </dgm:t>
    </dgm:pt>
    <dgm:pt modelId="{418E399C-B8CC-422E-80E8-95BEFAB081CF}" type="sibTrans" cxnId="{6377570F-89F0-475B-B876-FCBC8958216B}">
      <dgm:prSet/>
      <dgm:spPr/>
      <dgm:t>
        <a:bodyPr/>
        <a:lstStyle/>
        <a:p>
          <a:endParaRPr lang="ru-RU"/>
        </a:p>
      </dgm:t>
    </dgm:pt>
    <dgm:pt modelId="{872792FD-9F78-4546-BD19-8F61EB07FEEB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По </a:t>
          </a:r>
          <a:r>
            <a:rPr lang="ru-RU" dirty="0" smtClean="0">
              <a:solidFill>
                <a:srgbClr val="FF0000"/>
              </a:solidFill>
            </a:rPr>
            <a:t>2</a:t>
          </a:r>
          <a:r>
            <a:rPr lang="ru-RU" dirty="0" smtClean="0"/>
            <a:t> проекта внедряют школы №:2,3,21,22,23,35,54,56,68, к ним присоединяются и учреждения дополнительного образования: «Омега», «Притяжение», «Перспектива», МБУ МЦ</a:t>
          </a:r>
        </a:p>
      </dgm:t>
    </dgm:pt>
    <dgm:pt modelId="{A97C0929-BE4D-42C8-B949-96701A20AABE}" type="parTrans" cxnId="{9ECF8D14-A77A-49F9-BCF8-718A9ED1B86B}">
      <dgm:prSet/>
      <dgm:spPr/>
      <dgm:t>
        <a:bodyPr/>
        <a:lstStyle/>
        <a:p>
          <a:endParaRPr lang="ru-RU"/>
        </a:p>
      </dgm:t>
    </dgm:pt>
    <dgm:pt modelId="{9C9609D0-99D6-4DD3-99FF-2C75F31C9D46}" type="sibTrans" cxnId="{9ECF8D14-A77A-49F9-BCF8-718A9ED1B86B}">
      <dgm:prSet/>
      <dgm:spPr/>
      <dgm:t>
        <a:bodyPr/>
        <a:lstStyle/>
        <a:p>
          <a:endParaRPr lang="ru-RU"/>
        </a:p>
      </dgm:t>
    </dgm:pt>
    <dgm:pt modelId="{628D1921-E461-4BA6-8120-F6FDA52265B7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Школа № 18 реализует </a:t>
          </a:r>
          <a:r>
            <a:rPr lang="ru-RU" dirty="0" smtClean="0">
              <a:solidFill>
                <a:srgbClr val="FF0000"/>
              </a:solidFill>
            </a:rPr>
            <a:t>3</a:t>
          </a:r>
          <a:r>
            <a:rPr lang="ru-RU" dirty="0" smtClean="0"/>
            <a:t> направления</a:t>
          </a:r>
          <a:endParaRPr lang="ru-RU" dirty="0"/>
        </a:p>
      </dgm:t>
    </dgm:pt>
    <dgm:pt modelId="{116DB0D6-5733-4F85-8D79-F44F15E179B9}" type="parTrans" cxnId="{C69DEE16-94EC-438E-9CEB-0637FA76B128}">
      <dgm:prSet/>
      <dgm:spPr/>
      <dgm:t>
        <a:bodyPr/>
        <a:lstStyle/>
        <a:p>
          <a:endParaRPr lang="ru-RU"/>
        </a:p>
      </dgm:t>
    </dgm:pt>
    <dgm:pt modelId="{BE5B9EB1-FE43-4A67-9D56-CEE8B925AB79}" type="sibTrans" cxnId="{C69DEE16-94EC-438E-9CEB-0637FA76B128}">
      <dgm:prSet/>
      <dgm:spPr/>
      <dgm:t>
        <a:bodyPr/>
        <a:lstStyle/>
        <a:p>
          <a:endParaRPr lang="ru-RU"/>
        </a:p>
      </dgm:t>
    </dgm:pt>
    <dgm:pt modelId="{BE3BFA94-5EC7-45DD-B227-F31686F636B9}" type="pres">
      <dgm:prSet presAssocID="{F4AB430D-7D02-4324-95CC-E136295F47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BD8E39E-BBD4-4F39-814B-22590024658D}" type="pres">
      <dgm:prSet presAssocID="{D61A7EBD-2DDD-4991-AB75-9F625329F2DC}" presName="hierRoot1" presStyleCnt="0">
        <dgm:presLayoutVars>
          <dgm:hierBranch val="init"/>
        </dgm:presLayoutVars>
      </dgm:prSet>
      <dgm:spPr/>
    </dgm:pt>
    <dgm:pt modelId="{B2FC82D7-ED78-44F6-942D-C6D0F454B52A}" type="pres">
      <dgm:prSet presAssocID="{D61A7EBD-2DDD-4991-AB75-9F625329F2DC}" presName="rootComposite1" presStyleCnt="0"/>
      <dgm:spPr/>
    </dgm:pt>
    <dgm:pt modelId="{6973A79A-D64C-4CC8-AEFA-A4831C1E6A38}" type="pres">
      <dgm:prSet presAssocID="{D61A7EBD-2DDD-4991-AB75-9F625329F2DC}" presName="rootText1" presStyleLbl="node0" presStyleIdx="0" presStyleCnt="1" custScaleX="644571" custScaleY="139465" custLinFactNeighborX="-17647" custLinFactNeighborY="-78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D039E1-549C-46D2-95C1-F4F3886C46A6}" type="pres">
      <dgm:prSet presAssocID="{D61A7EBD-2DDD-4991-AB75-9F625329F2D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8FB287-440F-40F2-8F70-9E0C561D7304}" type="pres">
      <dgm:prSet presAssocID="{D61A7EBD-2DDD-4991-AB75-9F625329F2DC}" presName="hierChild2" presStyleCnt="0"/>
      <dgm:spPr/>
    </dgm:pt>
    <dgm:pt modelId="{94343ACC-F4AB-4D25-8CA9-0A5D701DBAF2}" type="pres">
      <dgm:prSet presAssocID="{5C638DDD-559C-4BE2-83C8-3A93E63342B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9BF0BD0-AC98-4FFF-AD85-D22168E82776}" type="pres">
      <dgm:prSet presAssocID="{C45AFD98-3214-4DDE-9CF1-2B894ACE4829}" presName="hierRoot2" presStyleCnt="0">
        <dgm:presLayoutVars>
          <dgm:hierBranch val="init"/>
        </dgm:presLayoutVars>
      </dgm:prSet>
      <dgm:spPr/>
    </dgm:pt>
    <dgm:pt modelId="{B9B447A9-89E5-4290-ACAE-F4926B5797BA}" type="pres">
      <dgm:prSet presAssocID="{C45AFD98-3214-4DDE-9CF1-2B894ACE4829}" presName="rootComposite" presStyleCnt="0"/>
      <dgm:spPr/>
    </dgm:pt>
    <dgm:pt modelId="{B1B4E034-6F7A-441A-8E4F-CBE182CB27D7}" type="pres">
      <dgm:prSet presAssocID="{C45AFD98-3214-4DDE-9CF1-2B894ACE4829}" presName="rootText" presStyleLbl="node2" presStyleIdx="0" presStyleCnt="4" custScaleX="149922" custScaleY="369864" custLinFactNeighborX="5862" custLinFactNeighborY="20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7C308-B70E-49EF-89EC-65504C60A48E}" type="pres">
      <dgm:prSet presAssocID="{C45AFD98-3214-4DDE-9CF1-2B894ACE4829}" presName="rootConnector" presStyleLbl="node2" presStyleIdx="0" presStyleCnt="4"/>
      <dgm:spPr/>
      <dgm:t>
        <a:bodyPr/>
        <a:lstStyle/>
        <a:p>
          <a:endParaRPr lang="ru-RU"/>
        </a:p>
      </dgm:t>
    </dgm:pt>
    <dgm:pt modelId="{210D3B43-1ABB-4F9F-B900-A7EF66A22F85}" type="pres">
      <dgm:prSet presAssocID="{C45AFD98-3214-4DDE-9CF1-2B894ACE4829}" presName="hierChild4" presStyleCnt="0"/>
      <dgm:spPr/>
    </dgm:pt>
    <dgm:pt modelId="{75F4F140-76F5-4A2D-98B2-C7301289D830}" type="pres">
      <dgm:prSet presAssocID="{C45AFD98-3214-4DDE-9CF1-2B894ACE4829}" presName="hierChild5" presStyleCnt="0"/>
      <dgm:spPr/>
    </dgm:pt>
    <dgm:pt modelId="{8C511693-A542-43C4-AF9E-0C6AE02743FE}" type="pres">
      <dgm:prSet presAssocID="{9D7939F6-CDEF-431F-A034-8B95BDD897E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026972E-89FB-48A5-BCC1-AC8C6A224263}" type="pres">
      <dgm:prSet presAssocID="{AE9F46FD-16B7-4233-8A0C-F10A70145A40}" presName="hierRoot2" presStyleCnt="0">
        <dgm:presLayoutVars>
          <dgm:hierBranch val="init"/>
        </dgm:presLayoutVars>
      </dgm:prSet>
      <dgm:spPr/>
    </dgm:pt>
    <dgm:pt modelId="{DCCC9056-CF98-47D9-BE2E-1D70A91B092E}" type="pres">
      <dgm:prSet presAssocID="{AE9F46FD-16B7-4233-8A0C-F10A70145A40}" presName="rootComposite" presStyleCnt="0"/>
      <dgm:spPr/>
    </dgm:pt>
    <dgm:pt modelId="{4E75ED45-6B6A-4F2D-A8DD-963F75ED7886}" type="pres">
      <dgm:prSet presAssocID="{AE9F46FD-16B7-4233-8A0C-F10A70145A40}" presName="rootText" presStyleLbl="node2" presStyleIdx="1" presStyleCnt="4" custScaleX="180683" custScaleY="364720" custLinFactNeighborX="8844" custLinFactNeighborY="60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A8313-9393-4F1A-95CC-4D745D90EA70}" type="pres">
      <dgm:prSet presAssocID="{AE9F46FD-16B7-4233-8A0C-F10A70145A40}" presName="rootConnector" presStyleLbl="node2" presStyleIdx="1" presStyleCnt="4"/>
      <dgm:spPr/>
      <dgm:t>
        <a:bodyPr/>
        <a:lstStyle/>
        <a:p>
          <a:endParaRPr lang="ru-RU"/>
        </a:p>
      </dgm:t>
    </dgm:pt>
    <dgm:pt modelId="{CF6D4008-7290-4A3A-AD4F-0C33D886A774}" type="pres">
      <dgm:prSet presAssocID="{AE9F46FD-16B7-4233-8A0C-F10A70145A40}" presName="hierChild4" presStyleCnt="0"/>
      <dgm:spPr/>
    </dgm:pt>
    <dgm:pt modelId="{87087D24-D725-4C92-80AD-22F73EA38FD4}" type="pres">
      <dgm:prSet presAssocID="{AE9F46FD-16B7-4233-8A0C-F10A70145A40}" presName="hierChild5" presStyleCnt="0"/>
      <dgm:spPr/>
    </dgm:pt>
    <dgm:pt modelId="{7A2315B6-2078-400C-ABD7-66528A285081}" type="pres">
      <dgm:prSet presAssocID="{116DB0D6-5733-4F85-8D79-F44F15E179B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783B871-C118-40B7-B150-82801C9B7744}" type="pres">
      <dgm:prSet presAssocID="{628D1921-E461-4BA6-8120-F6FDA52265B7}" presName="hierRoot2" presStyleCnt="0">
        <dgm:presLayoutVars>
          <dgm:hierBranch val="init"/>
        </dgm:presLayoutVars>
      </dgm:prSet>
      <dgm:spPr/>
    </dgm:pt>
    <dgm:pt modelId="{62200CFA-EEFD-4180-8790-F8570D5E7388}" type="pres">
      <dgm:prSet presAssocID="{628D1921-E461-4BA6-8120-F6FDA52265B7}" presName="rootComposite" presStyleCnt="0"/>
      <dgm:spPr/>
    </dgm:pt>
    <dgm:pt modelId="{2D8DED35-2565-435C-9739-07AEA18A2704}" type="pres">
      <dgm:prSet presAssocID="{628D1921-E461-4BA6-8120-F6FDA52265B7}" presName="rootText" presStyleLbl="node2" presStyleIdx="2" presStyleCnt="4" custScaleX="158837" custScaleY="318508" custLinFactNeighborX="1988" custLinFactNeighborY="33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C84C2-010C-45EA-95E8-132A523BF526}" type="pres">
      <dgm:prSet presAssocID="{628D1921-E461-4BA6-8120-F6FDA52265B7}" presName="rootConnector" presStyleLbl="node2" presStyleIdx="2" presStyleCnt="4"/>
      <dgm:spPr/>
      <dgm:t>
        <a:bodyPr/>
        <a:lstStyle/>
        <a:p>
          <a:endParaRPr lang="ru-RU"/>
        </a:p>
      </dgm:t>
    </dgm:pt>
    <dgm:pt modelId="{14D6A655-0365-4620-95DA-7219B54056B0}" type="pres">
      <dgm:prSet presAssocID="{628D1921-E461-4BA6-8120-F6FDA52265B7}" presName="hierChild4" presStyleCnt="0"/>
      <dgm:spPr/>
    </dgm:pt>
    <dgm:pt modelId="{CB644E85-C1FA-4711-8BFB-1890500816E7}" type="pres">
      <dgm:prSet presAssocID="{628D1921-E461-4BA6-8120-F6FDA52265B7}" presName="hierChild5" presStyleCnt="0"/>
      <dgm:spPr/>
    </dgm:pt>
    <dgm:pt modelId="{20C6A962-1D09-4A75-96C3-7F6F0FE90332}" type="pres">
      <dgm:prSet presAssocID="{A97C0929-BE4D-42C8-B949-96701A20AAB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60246342-F7FD-490A-97C2-A7C90296F1E1}" type="pres">
      <dgm:prSet presAssocID="{872792FD-9F78-4546-BD19-8F61EB07FEEB}" presName="hierRoot2" presStyleCnt="0">
        <dgm:presLayoutVars>
          <dgm:hierBranch val="init"/>
        </dgm:presLayoutVars>
      </dgm:prSet>
      <dgm:spPr/>
    </dgm:pt>
    <dgm:pt modelId="{D92A7BBD-7127-44C9-AB40-8EC333E8CCF5}" type="pres">
      <dgm:prSet presAssocID="{872792FD-9F78-4546-BD19-8F61EB07FEEB}" presName="rootComposite" presStyleCnt="0"/>
      <dgm:spPr/>
    </dgm:pt>
    <dgm:pt modelId="{FBB6ADDF-E5BA-473C-870D-1B6812A22AD0}" type="pres">
      <dgm:prSet presAssocID="{872792FD-9F78-4546-BD19-8F61EB07FEEB}" presName="rootText" presStyleLbl="node2" presStyleIdx="3" presStyleCnt="4" custScaleX="387920" custScaleY="408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9F4B0-3086-4B7E-AF97-0C346AE73240}" type="pres">
      <dgm:prSet presAssocID="{872792FD-9F78-4546-BD19-8F61EB07FEEB}" presName="rootConnector" presStyleLbl="node2" presStyleIdx="3" presStyleCnt="4"/>
      <dgm:spPr/>
      <dgm:t>
        <a:bodyPr/>
        <a:lstStyle/>
        <a:p>
          <a:endParaRPr lang="ru-RU"/>
        </a:p>
      </dgm:t>
    </dgm:pt>
    <dgm:pt modelId="{B2EECC91-50E5-4A4A-AF5C-75D7F95A8971}" type="pres">
      <dgm:prSet presAssocID="{872792FD-9F78-4546-BD19-8F61EB07FEEB}" presName="hierChild4" presStyleCnt="0"/>
      <dgm:spPr/>
    </dgm:pt>
    <dgm:pt modelId="{E99437D1-0D61-4A1C-AE86-35D5BFE2C802}" type="pres">
      <dgm:prSet presAssocID="{872792FD-9F78-4546-BD19-8F61EB07FEEB}" presName="hierChild5" presStyleCnt="0"/>
      <dgm:spPr/>
    </dgm:pt>
    <dgm:pt modelId="{952FC113-7977-42CC-8C5D-9F58B35E5ADA}" type="pres">
      <dgm:prSet presAssocID="{D61A7EBD-2DDD-4991-AB75-9F625329F2DC}" presName="hierChild3" presStyleCnt="0"/>
      <dgm:spPr/>
    </dgm:pt>
  </dgm:ptLst>
  <dgm:cxnLst>
    <dgm:cxn modelId="{3D81CFCF-3EDB-468D-8D0D-2A81133EE67D}" type="presOf" srcId="{872792FD-9F78-4546-BD19-8F61EB07FEEB}" destId="{B6C9F4B0-3086-4B7E-AF97-0C346AE73240}" srcOrd="1" destOrd="0" presId="urn:microsoft.com/office/officeart/2005/8/layout/orgChart1"/>
    <dgm:cxn modelId="{9ECF8D14-A77A-49F9-BCF8-718A9ED1B86B}" srcId="{D61A7EBD-2DDD-4991-AB75-9F625329F2DC}" destId="{872792FD-9F78-4546-BD19-8F61EB07FEEB}" srcOrd="3" destOrd="0" parTransId="{A97C0929-BE4D-42C8-B949-96701A20AABE}" sibTransId="{9C9609D0-99D6-4DD3-99FF-2C75F31C9D46}"/>
    <dgm:cxn modelId="{DB1904D6-1C43-47DB-8A91-3A3E2864930C}" type="presOf" srcId="{C45AFD98-3214-4DDE-9CF1-2B894ACE4829}" destId="{B1B4E034-6F7A-441A-8E4F-CBE182CB27D7}" srcOrd="0" destOrd="0" presId="urn:microsoft.com/office/officeart/2005/8/layout/orgChart1"/>
    <dgm:cxn modelId="{C635A833-323E-47F4-820A-315BAE3FDC03}" srcId="{D61A7EBD-2DDD-4991-AB75-9F625329F2DC}" destId="{C45AFD98-3214-4DDE-9CF1-2B894ACE4829}" srcOrd="0" destOrd="0" parTransId="{5C638DDD-559C-4BE2-83C8-3A93E63342BC}" sibTransId="{58880DB1-4CD8-4879-936E-69CE03D20CD8}"/>
    <dgm:cxn modelId="{6F437D83-85DA-402B-9694-1CBEC2CCF878}" type="presOf" srcId="{5C638DDD-559C-4BE2-83C8-3A93E63342BC}" destId="{94343ACC-F4AB-4D25-8CA9-0A5D701DBAF2}" srcOrd="0" destOrd="0" presId="urn:microsoft.com/office/officeart/2005/8/layout/orgChart1"/>
    <dgm:cxn modelId="{6377570F-89F0-475B-B876-FCBC8958216B}" srcId="{D61A7EBD-2DDD-4991-AB75-9F625329F2DC}" destId="{AE9F46FD-16B7-4233-8A0C-F10A70145A40}" srcOrd="1" destOrd="0" parTransId="{9D7939F6-CDEF-431F-A034-8B95BDD897E6}" sibTransId="{418E399C-B8CC-422E-80E8-95BEFAB081CF}"/>
    <dgm:cxn modelId="{0A4A88B8-D074-4419-843D-C1303382F2CD}" type="presOf" srcId="{116DB0D6-5733-4F85-8D79-F44F15E179B9}" destId="{7A2315B6-2078-400C-ABD7-66528A285081}" srcOrd="0" destOrd="0" presId="urn:microsoft.com/office/officeart/2005/8/layout/orgChart1"/>
    <dgm:cxn modelId="{CA5384AE-1B3B-4AA2-BC0B-60E245F91EF3}" type="presOf" srcId="{9D7939F6-CDEF-431F-A034-8B95BDD897E6}" destId="{8C511693-A542-43C4-AF9E-0C6AE02743FE}" srcOrd="0" destOrd="0" presId="urn:microsoft.com/office/officeart/2005/8/layout/orgChart1"/>
    <dgm:cxn modelId="{B0FE77BB-F9E4-4EEF-9226-128CF617B65A}" type="presOf" srcId="{F4AB430D-7D02-4324-95CC-E136295F4765}" destId="{BE3BFA94-5EC7-45DD-B227-F31686F636B9}" srcOrd="0" destOrd="0" presId="urn:microsoft.com/office/officeart/2005/8/layout/orgChart1"/>
    <dgm:cxn modelId="{C1A8D8AD-AE78-4DE2-9C34-B193E1FA43E0}" type="presOf" srcId="{A97C0929-BE4D-42C8-B949-96701A20AABE}" destId="{20C6A962-1D09-4A75-96C3-7F6F0FE90332}" srcOrd="0" destOrd="0" presId="urn:microsoft.com/office/officeart/2005/8/layout/orgChart1"/>
    <dgm:cxn modelId="{7B2BB9C3-2662-4A43-8751-F1193D72FFF5}" type="presOf" srcId="{AE9F46FD-16B7-4233-8A0C-F10A70145A40}" destId="{4E75ED45-6B6A-4F2D-A8DD-963F75ED7886}" srcOrd="0" destOrd="0" presId="urn:microsoft.com/office/officeart/2005/8/layout/orgChart1"/>
    <dgm:cxn modelId="{4C5BB362-18B0-415D-9840-2BF0EE01E41E}" type="presOf" srcId="{D61A7EBD-2DDD-4991-AB75-9F625329F2DC}" destId="{6973A79A-D64C-4CC8-AEFA-A4831C1E6A38}" srcOrd="0" destOrd="0" presId="urn:microsoft.com/office/officeart/2005/8/layout/orgChart1"/>
    <dgm:cxn modelId="{8E35D927-9730-42EB-8913-AD6B35ED072F}" srcId="{F4AB430D-7D02-4324-95CC-E136295F4765}" destId="{D61A7EBD-2DDD-4991-AB75-9F625329F2DC}" srcOrd="0" destOrd="0" parTransId="{2DF6AA5C-AE7C-49EC-8C89-99B05838C3A9}" sibTransId="{6F66A5E0-D742-4B37-A745-9BF9EF83C19B}"/>
    <dgm:cxn modelId="{8DC1822B-E57D-45E6-8B8C-B32425037A7D}" type="presOf" srcId="{D61A7EBD-2DDD-4991-AB75-9F625329F2DC}" destId="{FDD039E1-549C-46D2-95C1-F4F3886C46A6}" srcOrd="1" destOrd="0" presId="urn:microsoft.com/office/officeart/2005/8/layout/orgChart1"/>
    <dgm:cxn modelId="{AC54C060-782F-4F03-A692-B66E4420E6C1}" type="presOf" srcId="{628D1921-E461-4BA6-8120-F6FDA52265B7}" destId="{191C84C2-010C-45EA-95E8-132A523BF526}" srcOrd="1" destOrd="0" presId="urn:microsoft.com/office/officeart/2005/8/layout/orgChart1"/>
    <dgm:cxn modelId="{C69DEE16-94EC-438E-9CEB-0637FA76B128}" srcId="{D61A7EBD-2DDD-4991-AB75-9F625329F2DC}" destId="{628D1921-E461-4BA6-8120-F6FDA52265B7}" srcOrd="2" destOrd="0" parTransId="{116DB0D6-5733-4F85-8D79-F44F15E179B9}" sibTransId="{BE5B9EB1-FE43-4A67-9D56-CEE8B925AB79}"/>
    <dgm:cxn modelId="{A280A4B0-3718-45BA-883C-397FFBCC677B}" type="presOf" srcId="{872792FD-9F78-4546-BD19-8F61EB07FEEB}" destId="{FBB6ADDF-E5BA-473C-870D-1B6812A22AD0}" srcOrd="0" destOrd="0" presId="urn:microsoft.com/office/officeart/2005/8/layout/orgChart1"/>
    <dgm:cxn modelId="{F1D42773-72F9-4F21-BBD7-827814E9ECCF}" type="presOf" srcId="{628D1921-E461-4BA6-8120-F6FDA52265B7}" destId="{2D8DED35-2565-435C-9739-07AEA18A2704}" srcOrd="0" destOrd="0" presId="urn:microsoft.com/office/officeart/2005/8/layout/orgChart1"/>
    <dgm:cxn modelId="{56350ACB-1BA1-47A5-BA63-B67014B6800E}" type="presOf" srcId="{AE9F46FD-16B7-4233-8A0C-F10A70145A40}" destId="{532A8313-9393-4F1A-95CC-4D745D90EA70}" srcOrd="1" destOrd="0" presId="urn:microsoft.com/office/officeart/2005/8/layout/orgChart1"/>
    <dgm:cxn modelId="{755ED9EA-4173-439B-BFCE-043715554E58}" type="presOf" srcId="{C45AFD98-3214-4DDE-9CF1-2B894ACE4829}" destId="{40A7C308-B70E-49EF-89EC-65504C60A48E}" srcOrd="1" destOrd="0" presId="urn:microsoft.com/office/officeart/2005/8/layout/orgChart1"/>
    <dgm:cxn modelId="{2228BAB8-2614-483F-B771-65373FEB3632}" type="presParOf" srcId="{BE3BFA94-5EC7-45DD-B227-F31686F636B9}" destId="{FBD8E39E-BBD4-4F39-814B-22590024658D}" srcOrd="0" destOrd="0" presId="urn:microsoft.com/office/officeart/2005/8/layout/orgChart1"/>
    <dgm:cxn modelId="{BF7AE24E-80CE-4CF8-A6CA-257789121189}" type="presParOf" srcId="{FBD8E39E-BBD4-4F39-814B-22590024658D}" destId="{B2FC82D7-ED78-44F6-942D-C6D0F454B52A}" srcOrd="0" destOrd="0" presId="urn:microsoft.com/office/officeart/2005/8/layout/orgChart1"/>
    <dgm:cxn modelId="{94C42381-9ECA-47D4-9143-BC1CC1304B58}" type="presParOf" srcId="{B2FC82D7-ED78-44F6-942D-C6D0F454B52A}" destId="{6973A79A-D64C-4CC8-AEFA-A4831C1E6A38}" srcOrd="0" destOrd="0" presId="urn:microsoft.com/office/officeart/2005/8/layout/orgChart1"/>
    <dgm:cxn modelId="{4939BD21-C564-4F5C-B0A8-963E7EAEC6B8}" type="presParOf" srcId="{B2FC82D7-ED78-44F6-942D-C6D0F454B52A}" destId="{FDD039E1-549C-46D2-95C1-F4F3886C46A6}" srcOrd="1" destOrd="0" presId="urn:microsoft.com/office/officeart/2005/8/layout/orgChart1"/>
    <dgm:cxn modelId="{2CF34C6A-1D37-4ABF-91FD-2E3F855D95AF}" type="presParOf" srcId="{FBD8E39E-BBD4-4F39-814B-22590024658D}" destId="{E78FB287-440F-40F2-8F70-9E0C561D7304}" srcOrd="1" destOrd="0" presId="urn:microsoft.com/office/officeart/2005/8/layout/orgChart1"/>
    <dgm:cxn modelId="{B26AEF7E-A935-4C67-9F01-FB982C6F837F}" type="presParOf" srcId="{E78FB287-440F-40F2-8F70-9E0C561D7304}" destId="{94343ACC-F4AB-4D25-8CA9-0A5D701DBAF2}" srcOrd="0" destOrd="0" presId="urn:microsoft.com/office/officeart/2005/8/layout/orgChart1"/>
    <dgm:cxn modelId="{7E09AA23-D22A-430E-8C8B-4C89A1936E10}" type="presParOf" srcId="{E78FB287-440F-40F2-8F70-9E0C561D7304}" destId="{09BF0BD0-AC98-4FFF-AD85-D22168E82776}" srcOrd="1" destOrd="0" presId="urn:microsoft.com/office/officeart/2005/8/layout/orgChart1"/>
    <dgm:cxn modelId="{BCF4F488-2718-44E6-B37E-E26606713E9D}" type="presParOf" srcId="{09BF0BD0-AC98-4FFF-AD85-D22168E82776}" destId="{B9B447A9-89E5-4290-ACAE-F4926B5797BA}" srcOrd="0" destOrd="0" presId="urn:microsoft.com/office/officeart/2005/8/layout/orgChart1"/>
    <dgm:cxn modelId="{334E4B5F-5993-497B-BA65-FF63451C7AEA}" type="presParOf" srcId="{B9B447A9-89E5-4290-ACAE-F4926B5797BA}" destId="{B1B4E034-6F7A-441A-8E4F-CBE182CB27D7}" srcOrd="0" destOrd="0" presId="urn:microsoft.com/office/officeart/2005/8/layout/orgChart1"/>
    <dgm:cxn modelId="{B1F3FEF8-2709-41F5-8DF9-C8983B4D342A}" type="presParOf" srcId="{B9B447A9-89E5-4290-ACAE-F4926B5797BA}" destId="{40A7C308-B70E-49EF-89EC-65504C60A48E}" srcOrd="1" destOrd="0" presId="urn:microsoft.com/office/officeart/2005/8/layout/orgChart1"/>
    <dgm:cxn modelId="{08B4F2AB-D9A0-4A43-9137-01144097FC56}" type="presParOf" srcId="{09BF0BD0-AC98-4FFF-AD85-D22168E82776}" destId="{210D3B43-1ABB-4F9F-B900-A7EF66A22F85}" srcOrd="1" destOrd="0" presId="urn:microsoft.com/office/officeart/2005/8/layout/orgChart1"/>
    <dgm:cxn modelId="{CB244447-0375-431F-B718-254392D174EE}" type="presParOf" srcId="{09BF0BD0-AC98-4FFF-AD85-D22168E82776}" destId="{75F4F140-76F5-4A2D-98B2-C7301289D830}" srcOrd="2" destOrd="0" presId="urn:microsoft.com/office/officeart/2005/8/layout/orgChart1"/>
    <dgm:cxn modelId="{8911CB34-FBE3-404A-BE0E-5857E12BABA2}" type="presParOf" srcId="{E78FB287-440F-40F2-8F70-9E0C561D7304}" destId="{8C511693-A542-43C4-AF9E-0C6AE02743FE}" srcOrd="2" destOrd="0" presId="urn:microsoft.com/office/officeart/2005/8/layout/orgChart1"/>
    <dgm:cxn modelId="{CDB5FDFD-EC32-4680-B1B8-696A62AFE8AB}" type="presParOf" srcId="{E78FB287-440F-40F2-8F70-9E0C561D7304}" destId="{4026972E-89FB-48A5-BCC1-AC8C6A224263}" srcOrd="3" destOrd="0" presId="urn:microsoft.com/office/officeart/2005/8/layout/orgChart1"/>
    <dgm:cxn modelId="{41853934-52B6-42DE-BDDE-78162C6827BC}" type="presParOf" srcId="{4026972E-89FB-48A5-BCC1-AC8C6A224263}" destId="{DCCC9056-CF98-47D9-BE2E-1D70A91B092E}" srcOrd="0" destOrd="0" presId="urn:microsoft.com/office/officeart/2005/8/layout/orgChart1"/>
    <dgm:cxn modelId="{71F2E7F3-63AE-43D5-AF86-020E97C742DF}" type="presParOf" srcId="{DCCC9056-CF98-47D9-BE2E-1D70A91B092E}" destId="{4E75ED45-6B6A-4F2D-A8DD-963F75ED7886}" srcOrd="0" destOrd="0" presId="urn:microsoft.com/office/officeart/2005/8/layout/orgChart1"/>
    <dgm:cxn modelId="{1BA95538-879F-489E-9D95-C4ED649D13EE}" type="presParOf" srcId="{DCCC9056-CF98-47D9-BE2E-1D70A91B092E}" destId="{532A8313-9393-4F1A-95CC-4D745D90EA70}" srcOrd="1" destOrd="0" presId="urn:microsoft.com/office/officeart/2005/8/layout/orgChart1"/>
    <dgm:cxn modelId="{1B04980E-B909-4FAB-9FCC-4FF82CAE98B1}" type="presParOf" srcId="{4026972E-89FB-48A5-BCC1-AC8C6A224263}" destId="{CF6D4008-7290-4A3A-AD4F-0C33D886A774}" srcOrd="1" destOrd="0" presId="urn:microsoft.com/office/officeart/2005/8/layout/orgChart1"/>
    <dgm:cxn modelId="{E6C30EDA-148A-4C75-A37B-29BBE9D863A6}" type="presParOf" srcId="{4026972E-89FB-48A5-BCC1-AC8C6A224263}" destId="{87087D24-D725-4C92-80AD-22F73EA38FD4}" srcOrd="2" destOrd="0" presId="urn:microsoft.com/office/officeart/2005/8/layout/orgChart1"/>
    <dgm:cxn modelId="{3AEC1AF9-C662-4E90-984A-5AF5178DC6E7}" type="presParOf" srcId="{E78FB287-440F-40F2-8F70-9E0C561D7304}" destId="{7A2315B6-2078-400C-ABD7-66528A285081}" srcOrd="4" destOrd="0" presId="urn:microsoft.com/office/officeart/2005/8/layout/orgChart1"/>
    <dgm:cxn modelId="{1E2F8D8D-3AD7-4C6D-817C-EB689CFCDFE1}" type="presParOf" srcId="{E78FB287-440F-40F2-8F70-9E0C561D7304}" destId="{3783B871-C118-40B7-B150-82801C9B7744}" srcOrd="5" destOrd="0" presId="urn:microsoft.com/office/officeart/2005/8/layout/orgChart1"/>
    <dgm:cxn modelId="{ABB19471-7B20-4D90-8240-65BD00453020}" type="presParOf" srcId="{3783B871-C118-40B7-B150-82801C9B7744}" destId="{62200CFA-EEFD-4180-8790-F8570D5E7388}" srcOrd="0" destOrd="0" presId="urn:microsoft.com/office/officeart/2005/8/layout/orgChart1"/>
    <dgm:cxn modelId="{96A24801-40B2-4519-8534-5D853D86CF9D}" type="presParOf" srcId="{62200CFA-EEFD-4180-8790-F8570D5E7388}" destId="{2D8DED35-2565-435C-9739-07AEA18A2704}" srcOrd="0" destOrd="0" presId="urn:microsoft.com/office/officeart/2005/8/layout/orgChart1"/>
    <dgm:cxn modelId="{C65245C9-D546-4225-886B-6F1B4D031A09}" type="presParOf" srcId="{62200CFA-EEFD-4180-8790-F8570D5E7388}" destId="{191C84C2-010C-45EA-95E8-132A523BF526}" srcOrd="1" destOrd="0" presId="urn:microsoft.com/office/officeart/2005/8/layout/orgChart1"/>
    <dgm:cxn modelId="{93D82F1F-E3FF-4AEA-A6B3-118BDE44E437}" type="presParOf" srcId="{3783B871-C118-40B7-B150-82801C9B7744}" destId="{14D6A655-0365-4620-95DA-7219B54056B0}" srcOrd="1" destOrd="0" presId="urn:microsoft.com/office/officeart/2005/8/layout/orgChart1"/>
    <dgm:cxn modelId="{E88B8EBE-30BD-486A-8713-964CC3DDED02}" type="presParOf" srcId="{3783B871-C118-40B7-B150-82801C9B7744}" destId="{CB644E85-C1FA-4711-8BFB-1890500816E7}" srcOrd="2" destOrd="0" presId="urn:microsoft.com/office/officeart/2005/8/layout/orgChart1"/>
    <dgm:cxn modelId="{93A029AF-B874-49B2-8547-FAEC0463DFCB}" type="presParOf" srcId="{E78FB287-440F-40F2-8F70-9E0C561D7304}" destId="{20C6A962-1D09-4A75-96C3-7F6F0FE90332}" srcOrd="6" destOrd="0" presId="urn:microsoft.com/office/officeart/2005/8/layout/orgChart1"/>
    <dgm:cxn modelId="{3449219F-CB34-445E-9164-61504D85D43F}" type="presParOf" srcId="{E78FB287-440F-40F2-8F70-9E0C561D7304}" destId="{60246342-F7FD-490A-97C2-A7C90296F1E1}" srcOrd="7" destOrd="0" presId="urn:microsoft.com/office/officeart/2005/8/layout/orgChart1"/>
    <dgm:cxn modelId="{B18757AF-C1FD-4409-8D47-D0C4843B7AB5}" type="presParOf" srcId="{60246342-F7FD-490A-97C2-A7C90296F1E1}" destId="{D92A7BBD-7127-44C9-AB40-8EC333E8CCF5}" srcOrd="0" destOrd="0" presId="urn:microsoft.com/office/officeart/2005/8/layout/orgChart1"/>
    <dgm:cxn modelId="{CF40EA20-6106-4EFB-8BF9-2AF48766A3FB}" type="presParOf" srcId="{D92A7BBD-7127-44C9-AB40-8EC333E8CCF5}" destId="{FBB6ADDF-E5BA-473C-870D-1B6812A22AD0}" srcOrd="0" destOrd="0" presId="urn:microsoft.com/office/officeart/2005/8/layout/orgChart1"/>
    <dgm:cxn modelId="{D2AD524E-AC29-4B4B-8E0B-92CFD5C49F00}" type="presParOf" srcId="{D92A7BBD-7127-44C9-AB40-8EC333E8CCF5}" destId="{B6C9F4B0-3086-4B7E-AF97-0C346AE73240}" srcOrd="1" destOrd="0" presId="urn:microsoft.com/office/officeart/2005/8/layout/orgChart1"/>
    <dgm:cxn modelId="{647A2386-41C1-439D-A1C5-9692E29F38F9}" type="presParOf" srcId="{60246342-F7FD-490A-97C2-A7C90296F1E1}" destId="{B2EECC91-50E5-4A4A-AF5C-75D7F95A8971}" srcOrd="1" destOrd="0" presId="urn:microsoft.com/office/officeart/2005/8/layout/orgChart1"/>
    <dgm:cxn modelId="{D8FD848A-DA87-4A95-B65D-8D5664A82CDD}" type="presParOf" srcId="{60246342-F7FD-490A-97C2-A7C90296F1E1}" destId="{E99437D1-0D61-4A1C-AE86-35D5BFE2C802}" srcOrd="2" destOrd="0" presId="urn:microsoft.com/office/officeart/2005/8/layout/orgChart1"/>
    <dgm:cxn modelId="{0C7F09CB-F7E1-4C15-94F1-20D2C23D08D3}" type="presParOf" srcId="{FBD8E39E-BBD4-4F39-814B-22590024658D}" destId="{952FC113-7977-42CC-8C5D-9F58B35E5A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A5D13-07D8-4AB4-AC25-1DDC7FB4CDE2}" type="doc">
      <dgm:prSet loTypeId="urn:microsoft.com/office/officeart/2005/8/layout/vList4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1625A-4783-45B9-92C4-F88B961FF8BE}">
      <dgm:prSet phldrT="[Текст]" custT="1"/>
      <dgm:spPr/>
      <dgm:t>
        <a:bodyPr/>
        <a:lstStyle/>
        <a:p>
          <a:r>
            <a:rPr lang="ru-RU" sz="2000" dirty="0" smtClean="0"/>
            <a:t>Психолого-педагогический класс </a:t>
          </a:r>
        </a:p>
        <a:p>
          <a:r>
            <a:rPr lang="ru-RU" sz="2000" dirty="0" smtClean="0">
              <a:solidFill>
                <a:srgbClr val="FF0000"/>
              </a:solidFill>
            </a:rPr>
            <a:t>МБОУ «Средняя школа № 7».</a:t>
          </a:r>
          <a:endParaRPr lang="ru-RU" sz="2000" dirty="0">
            <a:solidFill>
              <a:srgbClr val="FF0000"/>
            </a:solidFill>
          </a:endParaRPr>
        </a:p>
      </dgm:t>
    </dgm:pt>
    <dgm:pt modelId="{95A0DE04-A778-423E-B13E-E552BA59875A}" type="parTrans" cxnId="{BF83DA36-08ED-4FEA-87C7-2AD29D6CD21A}">
      <dgm:prSet/>
      <dgm:spPr/>
      <dgm:t>
        <a:bodyPr/>
        <a:lstStyle/>
        <a:p>
          <a:endParaRPr lang="ru-RU" sz="2000"/>
        </a:p>
      </dgm:t>
    </dgm:pt>
    <dgm:pt modelId="{7EAAED88-3D0F-45F8-B2E2-CE0A609E7C89}" type="sibTrans" cxnId="{BF83DA36-08ED-4FEA-87C7-2AD29D6CD21A}">
      <dgm:prSet/>
      <dgm:spPr/>
      <dgm:t>
        <a:bodyPr/>
        <a:lstStyle/>
        <a:p>
          <a:endParaRPr lang="ru-RU" sz="2000"/>
        </a:p>
      </dgm:t>
    </dgm:pt>
    <dgm:pt modelId="{3D0A06D9-EC02-4B68-A0C3-C096D9584DF6}">
      <dgm:prSet phldrT="[Текст]" custT="1"/>
      <dgm:spPr/>
      <dgm:t>
        <a:bodyPr/>
        <a:lstStyle/>
        <a:p>
          <a:r>
            <a:rPr lang="ru-RU" sz="2000" dirty="0" smtClean="0"/>
            <a:t>Спортивный класс </a:t>
          </a:r>
        </a:p>
        <a:p>
          <a:r>
            <a:rPr lang="ru-RU" sz="2000" dirty="0" smtClean="0">
              <a:solidFill>
                <a:srgbClr val="FF0000"/>
              </a:solidFill>
            </a:rPr>
            <a:t>МБОУ «Средняя школа № 2» ( Школа 54 в 2025 году)</a:t>
          </a:r>
          <a:endParaRPr lang="ru-RU" sz="2000" dirty="0">
            <a:solidFill>
              <a:srgbClr val="FF0000"/>
            </a:solidFill>
          </a:endParaRPr>
        </a:p>
      </dgm:t>
    </dgm:pt>
    <dgm:pt modelId="{8E5FDA0D-7C78-4698-B304-296E19E97B65}" type="parTrans" cxnId="{46007B2B-9E6D-4600-BC7F-A0374CFA04A1}">
      <dgm:prSet/>
      <dgm:spPr/>
      <dgm:t>
        <a:bodyPr/>
        <a:lstStyle/>
        <a:p>
          <a:endParaRPr lang="ru-RU" sz="2000"/>
        </a:p>
      </dgm:t>
    </dgm:pt>
    <dgm:pt modelId="{0E0067C0-011B-4FC5-BABF-C76DDEF5E638}" type="sibTrans" cxnId="{46007B2B-9E6D-4600-BC7F-A0374CFA04A1}">
      <dgm:prSet/>
      <dgm:spPr/>
      <dgm:t>
        <a:bodyPr/>
        <a:lstStyle/>
        <a:p>
          <a:endParaRPr lang="ru-RU" sz="2000"/>
        </a:p>
      </dgm:t>
    </dgm:pt>
    <dgm:pt modelId="{0761A2B3-637A-4468-80D5-1C5D3E38D4B1}">
      <dgm:prSet phldrT="[Текст]" custT="1"/>
      <dgm:spPr/>
      <dgm:t>
        <a:bodyPr/>
        <a:lstStyle/>
        <a:p>
          <a:r>
            <a:rPr lang="ru-RU" sz="2000" dirty="0" smtClean="0"/>
            <a:t>«Атомкласс» </a:t>
          </a:r>
        </a:p>
        <a:p>
          <a:r>
            <a:rPr lang="ru-RU" sz="2000" dirty="0" smtClean="0">
              <a:solidFill>
                <a:srgbClr val="FF0000"/>
              </a:solidFill>
            </a:rPr>
            <a:t>МБОУ «Средняя школа № 35»</a:t>
          </a:r>
          <a:endParaRPr lang="ru-RU" sz="2000" dirty="0">
            <a:solidFill>
              <a:srgbClr val="FF0000"/>
            </a:solidFill>
          </a:endParaRPr>
        </a:p>
      </dgm:t>
    </dgm:pt>
    <dgm:pt modelId="{2FAE3F42-A4CD-4245-9099-4F1265FA8EB9}" type="parTrans" cxnId="{8707499B-248D-4965-AB53-ABE1C97E7BDC}">
      <dgm:prSet/>
      <dgm:spPr/>
      <dgm:t>
        <a:bodyPr/>
        <a:lstStyle/>
        <a:p>
          <a:endParaRPr lang="ru-RU" sz="2000"/>
        </a:p>
      </dgm:t>
    </dgm:pt>
    <dgm:pt modelId="{8FC81637-95AD-4AB3-930B-BDA59393702F}" type="sibTrans" cxnId="{8707499B-248D-4965-AB53-ABE1C97E7BDC}">
      <dgm:prSet/>
      <dgm:spPr/>
      <dgm:t>
        <a:bodyPr/>
        <a:lstStyle/>
        <a:p>
          <a:endParaRPr lang="ru-RU" sz="2000"/>
        </a:p>
      </dgm:t>
    </dgm:pt>
    <dgm:pt modelId="{F11CD933-0323-48F2-9504-E067342B1E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Инженерный класс </a:t>
          </a:r>
          <a:r>
            <a:rPr lang="ru-RU" sz="2000" dirty="0" smtClean="0">
              <a:solidFill>
                <a:srgbClr val="FF0000"/>
              </a:solidFill>
            </a:rPr>
            <a:t>МБОУ «Лицей №6»,  МАОУ лицей №21, МБОУ «Лицей №33», МБОУ «СШ № 56»,  МБОУ «Лицей № 67»</a:t>
          </a:r>
          <a:endParaRPr lang="ru-RU" sz="2000" dirty="0">
            <a:solidFill>
              <a:srgbClr val="FF0000"/>
            </a:solidFill>
          </a:endParaRPr>
        </a:p>
      </dgm:t>
    </dgm:pt>
    <dgm:pt modelId="{3FF2BC93-EFFD-4876-999F-B153EBDCFC3C}" type="parTrans" cxnId="{62218F2F-BBCA-4F1C-A981-4C5F021CCFAC}">
      <dgm:prSet/>
      <dgm:spPr/>
      <dgm:t>
        <a:bodyPr/>
        <a:lstStyle/>
        <a:p>
          <a:endParaRPr lang="ru-RU" sz="2000"/>
        </a:p>
      </dgm:t>
    </dgm:pt>
    <dgm:pt modelId="{91546FE3-9B43-4F7E-8ECC-F8B04F1F6843}" type="sibTrans" cxnId="{62218F2F-BBCA-4F1C-A981-4C5F021CCFAC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5170BC8-595E-44DD-844B-A6292C6B5EA2}">
      <dgm:prSet phldrT="[Текст]" custT="1"/>
      <dgm:spPr/>
      <dgm:t>
        <a:bodyPr/>
        <a:lstStyle/>
        <a:p>
          <a:r>
            <a:rPr lang="ru-RU" sz="2000" dirty="0" smtClean="0"/>
            <a:t>Медицинский класс </a:t>
          </a:r>
          <a:r>
            <a:rPr lang="ru-RU" sz="2000" dirty="0" smtClean="0">
              <a:solidFill>
                <a:srgbClr val="FF0000"/>
              </a:solidFill>
            </a:rPr>
            <a:t>МБОУ «СШ №1», МБОУ «Гимназия №3», МАОУ лицей №21, МБОУ «Гимназия №30»</a:t>
          </a:r>
          <a:endParaRPr lang="ru-RU" sz="2000" dirty="0">
            <a:solidFill>
              <a:srgbClr val="FF0000"/>
            </a:solidFill>
          </a:endParaRPr>
        </a:p>
      </dgm:t>
    </dgm:pt>
    <dgm:pt modelId="{7BD1850B-814E-47F8-AFEE-AAFA2B7EBDBC}" type="parTrans" cxnId="{E527A8CB-43DE-4B79-ADAA-C82319F6D48C}">
      <dgm:prSet/>
      <dgm:spPr/>
      <dgm:t>
        <a:bodyPr/>
        <a:lstStyle/>
        <a:p>
          <a:endParaRPr lang="ru-RU" sz="2000"/>
        </a:p>
      </dgm:t>
    </dgm:pt>
    <dgm:pt modelId="{D041BDC1-D97E-40EB-A84E-39B5A5F8B94D}" type="sibTrans" cxnId="{E527A8CB-43DE-4B79-ADAA-C82319F6D48C}">
      <dgm:prSet/>
      <dgm:spPr/>
      <dgm:t>
        <a:bodyPr/>
        <a:lstStyle/>
        <a:p>
          <a:endParaRPr lang="ru-RU" sz="2000"/>
        </a:p>
      </dgm:t>
    </dgm:pt>
    <dgm:pt modelId="{FCEB68FA-9B73-4F21-B128-43F2E6C65286}" type="pres">
      <dgm:prSet presAssocID="{36EA5D13-07D8-4AB4-AC25-1DDC7FB4CDE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8E5845-C5EA-4106-B6DF-BB9FA3FDB8D9}" type="pres">
      <dgm:prSet presAssocID="{8B21625A-4783-45B9-92C4-F88B961FF8BE}" presName="comp" presStyleCnt="0"/>
      <dgm:spPr/>
    </dgm:pt>
    <dgm:pt modelId="{3A24CDFF-E5AA-4884-998F-3966DDC03CC5}" type="pres">
      <dgm:prSet presAssocID="{8B21625A-4783-45B9-92C4-F88B961FF8BE}" presName="box" presStyleLbl="node1" presStyleIdx="0" presStyleCnt="5" custLinFactNeighborX="-1353" custLinFactNeighborY="-32750"/>
      <dgm:spPr/>
      <dgm:t>
        <a:bodyPr/>
        <a:lstStyle/>
        <a:p>
          <a:endParaRPr lang="ru-RU"/>
        </a:p>
      </dgm:t>
    </dgm:pt>
    <dgm:pt modelId="{880B3305-E0CE-4E1E-8D1F-AB94ABCAD641}" type="pres">
      <dgm:prSet presAssocID="{8B21625A-4783-45B9-92C4-F88B961FF8BE}" presName="img" presStyleLbl="fgImgPlace1" presStyleIdx="0" presStyleCnt="5" custAng="16200000" custFlipHor="1" custScaleX="13172" custLinFactNeighborX="-9899" custLinFactNeighborY="-5788"/>
      <dgm:spPr/>
      <dgm:t>
        <a:bodyPr/>
        <a:lstStyle/>
        <a:p>
          <a:endParaRPr lang="ru-RU"/>
        </a:p>
      </dgm:t>
    </dgm:pt>
    <dgm:pt modelId="{CA1C322B-6820-4539-A83C-F3899D459D89}" type="pres">
      <dgm:prSet presAssocID="{8B21625A-4783-45B9-92C4-F88B961FF8B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A1AA-5B1B-4D22-9382-DF8B7970759C}" type="pres">
      <dgm:prSet presAssocID="{7EAAED88-3D0F-45F8-B2E2-CE0A609E7C89}" presName="spacer" presStyleCnt="0"/>
      <dgm:spPr/>
    </dgm:pt>
    <dgm:pt modelId="{ABB88901-4FA4-4325-8C38-A33563D645F9}" type="pres">
      <dgm:prSet presAssocID="{3D0A06D9-EC02-4B68-A0C3-C096D9584DF6}" presName="comp" presStyleCnt="0"/>
      <dgm:spPr/>
    </dgm:pt>
    <dgm:pt modelId="{FCE03ACF-1086-4682-9145-64E79BE05345}" type="pres">
      <dgm:prSet presAssocID="{3D0A06D9-EC02-4B68-A0C3-C096D9584DF6}" presName="box" presStyleLbl="node1" presStyleIdx="1" presStyleCnt="5" custLinFactNeighborX="-599" custLinFactNeighborY="1035"/>
      <dgm:spPr/>
      <dgm:t>
        <a:bodyPr/>
        <a:lstStyle/>
        <a:p>
          <a:endParaRPr lang="ru-RU"/>
        </a:p>
      </dgm:t>
    </dgm:pt>
    <dgm:pt modelId="{7A16A67F-1B75-45B2-9991-752D1423D517}" type="pres">
      <dgm:prSet presAssocID="{3D0A06D9-EC02-4B68-A0C3-C096D9584DF6}" presName="img" presStyleLbl="fgImgPlace1" presStyleIdx="1" presStyleCnt="5" custAng="16200000" custFlipHor="1" custScaleX="12838" custLinFactNeighborX="-8665" custLinFactNeighborY="-3294"/>
      <dgm:spPr/>
    </dgm:pt>
    <dgm:pt modelId="{D3E014E5-E684-4CD1-B6FF-D22399B5DD8D}" type="pres">
      <dgm:prSet presAssocID="{3D0A06D9-EC02-4B68-A0C3-C096D9584DF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28CA2-6E7A-4867-AAD6-10F0C39A9526}" type="pres">
      <dgm:prSet presAssocID="{0E0067C0-011B-4FC5-BABF-C76DDEF5E638}" presName="spacer" presStyleCnt="0"/>
      <dgm:spPr/>
    </dgm:pt>
    <dgm:pt modelId="{A567C5CD-19F9-4BA8-8683-770FCA531597}" type="pres">
      <dgm:prSet presAssocID="{0761A2B3-637A-4468-80D5-1C5D3E38D4B1}" presName="comp" presStyleCnt="0"/>
      <dgm:spPr/>
    </dgm:pt>
    <dgm:pt modelId="{DE242848-BF54-4CDB-987A-BA8C87414DEB}" type="pres">
      <dgm:prSet presAssocID="{0761A2B3-637A-4468-80D5-1C5D3E38D4B1}" presName="box" presStyleLbl="node1" presStyleIdx="2" presStyleCnt="5" custLinFactNeighborX="587" custLinFactNeighborY="2070"/>
      <dgm:spPr/>
      <dgm:t>
        <a:bodyPr/>
        <a:lstStyle/>
        <a:p>
          <a:endParaRPr lang="ru-RU"/>
        </a:p>
      </dgm:t>
    </dgm:pt>
    <dgm:pt modelId="{339C70F0-8195-4CAC-B25E-2C179983251B}" type="pres">
      <dgm:prSet presAssocID="{0761A2B3-637A-4468-80D5-1C5D3E38D4B1}" presName="img" presStyleLbl="fgImgPlace1" presStyleIdx="2" presStyleCnt="5" custAng="16200000" custFlipHor="1" custScaleX="13298" custLinFactNeighborX="-7018" custLinFactNeighborY="5035"/>
      <dgm:spPr/>
    </dgm:pt>
    <dgm:pt modelId="{5681D2E3-1535-4985-B1A5-06E35ADEC669}" type="pres">
      <dgm:prSet presAssocID="{0761A2B3-637A-4468-80D5-1C5D3E38D4B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17AA2-243E-4FDD-AFF2-8E846830928D}" type="pres">
      <dgm:prSet presAssocID="{8FC81637-95AD-4AB3-930B-BDA59393702F}" presName="spacer" presStyleCnt="0"/>
      <dgm:spPr/>
    </dgm:pt>
    <dgm:pt modelId="{90B85EE3-0AD8-400B-BF07-453D581F87A1}" type="pres">
      <dgm:prSet presAssocID="{F11CD933-0323-48F2-9504-E067342B1EDA}" presName="comp" presStyleCnt="0"/>
      <dgm:spPr/>
    </dgm:pt>
    <dgm:pt modelId="{DA61F0F3-259E-466D-B087-DB909F011424}" type="pres">
      <dgm:prSet presAssocID="{F11CD933-0323-48F2-9504-E067342B1EDA}" presName="box" presStyleLbl="node1" presStyleIdx="3" presStyleCnt="5" custLinFactNeighborX="422" custLinFactNeighborY="10507"/>
      <dgm:spPr/>
      <dgm:t>
        <a:bodyPr/>
        <a:lstStyle/>
        <a:p>
          <a:endParaRPr lang="ru-RU"/>
        </a:p>
      </dgm:t>
    </dgm:pt>
    <dgm:pt modelId="{9E32354E-F21B-4EAF-993F-31AD790722FE}" type="pres">
      <dgm:prSet presAssocID="{F11CD933-0323-48F2-9504-E067342B1EDA}" presName="img" presStyleLbl="fgImgPlace1" presStyleIdx="3" presStyleCnt="5" custAng="16200000" custFlipHor="1" custScaleX="13172" custLinFactNeighborX="-7018" custLinFactNeighborY="6151"/>
      <dgm:spPr/>
    </dgm:pt>
    <dgm:pt modelId="{2C8B0F69-B1F7-4CF0-A1E8-491832FB0402}" type="pres">
      <dgm:prSet presAssocID="{F11CD933-0323-48F2-9504-E067342B1ED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2E336-027B-4C04-B75C-27C468652455}" type="pres">
      <dgm:prSet presAssocID="{91546FE3-9B43-4F7E-8ECC-F8B04F1F6843}" presName="spacer" presStyleCnt="0"/>
      <dgm:spPr/>
    </dgm:pt>
    <dgm:pt modelId="{56F68EF3-7B83-4A01-A5CA-213C45438EF3}" type="pres">
      <dgm:prSet presAssocID="{D5170BC8-595E-44DD-844B-A6292C6B5EA2}" presName="comp" presStyleCnt="0"/>
      <dgm:spPr/>
    </dgm:pt>
    <dgm:pt modelId="{9E829D19-CF95-4907-9CC2-0B283FF04B7C}" type="pres">
      <dgm:prSet presAssocID="{D5170BC8-595E-44DD-844B-A6292C6B5EA2}" presName="box" presStyleLbl="node1" presStyleIdx="4" presStyleCnt="5"/>
      <dgm:spPr/>
      <dgm:t>
        <a:bodyPr/>
        <a:lstStyle/>
        <a:p>
          <a:endParaRPr lang="ru-RU"/>
        </a:p>
      </dgm:t>
    </dgm:pt>
    <dgm:pt modelId="{1720EF3F-BE5F-4730-BA2F-974E08B8C907}" type="pres">
      <dgm:prSet presAssocID="{D5170BC8-595E-44DD-844B-A6292C6B5EA2}" presName="img" presStyleLbl="fgImgPlace1" presStyleIdx="4" presStyleCnt="5" custAng="16200000" custFlipHor="1" custScaleX="11885" custLinFactNeighborX="-7018" custLinFactNeighborY="3422"/>
      <dgm:spPr/>
    </dgm:pt>
    <dgm:pt modelId="{DF57D0FD-EBE2-49F6-BD99-59B900860015}" type="pres">
      <dgm:prSet presAssocID="{D5170BC8-595E-44DD-844B-A6292C6B5EA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990B7-A801-417D-A358-686C918542E2}" type="presOf" srcId="{8B21625A-4783-45B9-92C4-F88B961FF8BE}" destId="{CA1C322B-6820-4539-A83C-F3899D459D89}" srcOrd="1" destOrd="0" presId="urn:microsoft.com/office/officeart/2005/8/layout/vList4"/>
    <dgm:cxn modelId="{46007B2B-9E6D-4600-BC7F-A0374CFA04A1}" srcId="{36EA5D13-07D8-4AB4-AC25-1DDC7FB4CDE2}" destId="{3D0A06D9-EC02-4B68-A0C3-C096D9584DF6}" srcOrd="1" destOrd="0" parTransId="{8E5FDA0D-7C78-4698-B304-296E19E97B65}" sibTransId="{0E0067C0-011B-4FC5-BABF-C76DDEF5E638}"/>
    <dgm:cxn modelId="{7B2982ED-845F-4EB0-BD76-97EFB987FCD6}" type="presOf" srcId="{F11CD933-0323-48F2-9504-E067342B1EDA}" destId="{2C8B0F69-B1F7-4CF0-A1E8-491832FB0402}" srcOrd="1" destOrd="0" presId="urn:microsoft.com/office/officeart/2005/8/layout/vList4"/>
    <dgm:cxn modelId="{E6A43FA4-CC76-4A82-9FCE-43EB5EF8BBE0}" type="presOf" srcId="{0761A2B3-637A-4468-80D5-1C5D3E38D4B1}" destId="{DE242848-BF54-4CDB-987A-BA8C87414DEB}" srcOrd="0" destOrd="0" presId="urn:microsoft.com/office/officeart/2005/8/layout/vList4"/>
    <dgm:cxn modelId="{E527A8CB-43DE-4B79-ADAA-C82319F6D48C}" srcId="{36EA5D13-07D8-4AB4-AC25-1DDC7FB4CDE2}" destId="{D5170BC8-595E-44DD-844B-A6292C6B5EA2}" srcOrd="4" destOrd="0" parTransId="{7BD1850B-814E-47F8-AFEE-AAFA2B7EBDBC}" sibTransId="{D041BDC1-D97E-40EB-A84E-39B5A5F8B94D}"/>
    <dgm:cxn modelId="{BF83DA36-08ED-4FEA-87C7-2AD29D6CD21A}" srcId="{36EA5D13-07D8-4AB4-AC25-1DDC7FB4CDE2}" destId="{8B21625A-4783-45B9-92C4-F88B961FF8BE}" srcOrd="0" destOrd="0" parTransId="{95A0DE04-A778-423E-B13E-E552BA59875A}" sibTransId="{7EAAED88-3D0F-45F8-B2E2-CE0A609E7C89}"/>
    <dgm:cxn modelId="{74D3EA00-4F43-4D85-991E-CB138DCFA3D9}" type="presOf" srcId="{D5170BC8-595E-44DD-844B-A6292C6B5EA2}" destId="{9E829D19-CF95-4907-9CC2-0B283FF04B7C}" srcOrd="0" destOrd="0" presId="urn:microsoft.com/office/officeart/2005/8/layout/vList4"/>
    <dgm:cxn modelId="{EC04A71C-8432-4DD6-89DC-B4B487F97B59}" type="presOf" srcId="{3D0A06D9-EC02-4B68-A0C3-C096D9584DF6}" destId="{FCE03ACF-1086-4682-9145-64E79BE05345}" srcOrd="0" destOrd="0" presId="urn:microsoft.com/office/officeart/2005/8/layout/vList4"/>
    <dgm:cxn modelId="{62218F2F-BBCA-4F1C-A981-4C5F021CCFAC}" srcId="{36EA5D13-07D8-4AB4-AC25-1DDC7FB4CDE2}" destId="{F11CD933-0323-48F2-9504-E067342B1EDA}" srcOrd="3" destOrd="0" parTransId="{3FF2BC93-EFFD-4876-999F-B153EBDCFC3C}" sibTransId="{91546FE3-9B43-4F7E-8ECC-F8B04F1F6843}"/>
    <dgm:cxn modelId="{639DD0E8-8C39-4EA1-B893-F6708A03DF62}" type="presOf" srcId="{3D0A06D9-EC02-4B68-A0C3-C096D9584DF6}" destId="{D3E014E5-E684-4CD1-B6FF-D22399B5DD8D}" srcOrd="1" destOrd="0" presId="urn:microsoft.com/office/officeart/2005/8/layout/vList4"/>
    <dgm:cxn modelId="{953E42B4-71F9-41B3-A6B9-9AC390EF0759}" type="presOf" srcId="{D5170BC8-595E-44DD-844B-A6292C6B5EA2}" destId="{DF57D0FD-EBE2-49F6-BD99-59B900860015}" srcOrd="1" destOrd="0" presId="urn:microsoft.com/office/officeart/2005/8/layout/vList4"/>
    <dgm:cxn modelId="{0D74B9A5-475F-46A5-AB89-BA66F356242E}" type="presOf" srcId="{F11CD933-0323-48F2-9504-E067342B1EDA}" destId="{DA61F0F3-259E-466D-B087-DB909F011424}" srcOrd="0" destOrd="0" presId="urn:microsoft.com/office/officeart/2005/8/layout/vList4"/>
    <dgm:cxn modelId="{8F0A5BFB-458D-4305-8237-3CFF34157869}" type="presOf" srcId="{36EA5D13-07D8-4AB4-AC25-1DDC7FB4CDE2}" destId="{FCEB68FA-9B73-4F21-B128-43F2E6C65286}" srcOrd="0" destOrd="0" presId="urn:microsoft.com/office/officeart/2005/8/layout/vList4"/>
    <dgm:cxn modelId="{5DAFCD61-B4EE-48E8-8074-198BA4E89A03}" type="presOf" srcId="{0761A2B3-637A-4468-80D5-1C5D3E38D4B1}" destId="{5681D2E3-1535-4985-B1A5-06E35ADEC669}" srcOrd="1" destOrd="0" presId="urn:microsoft.com/office/officeart/2005/8/layout/vList4"/>
    <dgm:cxn modelId="{8537D545-E929-4757-B998-CFC48984DACB}" type="presOf" srcId="{8B21625A-4783-45B9-92C4-F88B961FF8BE}" destId="{3A24CDFF-E5AA-4884-998F-3966DDC03CC5}" srcOrd="0" destOrd="0" presId="urn:microsoft.com/office/officeart/2005/8/layout/vList4"/>
    <dgm:cxn modelId="{8707499B-248D-4965-AB53-ABE1C97E7BDC}" srcId="{36EA5D13-07D8-4AB4-AC25-1DDC7FB4CDE2}" destId="{0761A2B3-637A-4468-80D5-1C5D3E38D4B1}" srcOrd="2" destOrd="0" parTransId="{2FAE3F42-A4CD-4245-9099-4F1265FA8EB9}" sibTransId="{8FC81637-95AD-4AB3-930B-BDA59393702F}"/>
    <dgm:cxn modelId="{E9417FA3-98C1-4C32-AA40-3C291E225A9C}" type="presParOf" srcId="{FCEB68FA-9B73-4F21-B128-43F2E6C65286}" destId="{408E5845-C5EA-4106-B6DF-BB9FA3FDB8D9}" srcOrd="0" destOrd="0" presId="urn:microsoft.com/office/officeart/2005/8/layout/vList4"/>
    <dgm:cxn modelId="{8930B21B-E612-4B99-95C6-45AA495CEEA1}" type="presParOf" srcId="{408E5845-C5EA-4106-B6DF-BB9FA3FDB8D9}" destId="{3A24CDFF-E5AA-4884-998F-3966DDC03CC5}" srcOrd="0" destOrd="0" presId="urn:microsoft.com/office/officeart/2005/8/layout/vList4"/>
    <dgm:cxn modelId="{B7F206B1-6471-4ADE-BC27-E743EAD3DBD8}" type="presParOf" srcId="{408E5845-C5EA-4106-B6DF-BB9FA3FDB8D9}" destId="{880B3305-E0CE-4E1E-8D1F-AB94ABCAD641}" srcOrd="1" destOrd="0" presId="urn:microsoft.com/office/officeart/2005/8/layout/vList4"/>
    <dgm:cxn modelId="{E3D9AF0D-CEDF-43CA-BDB1-51A066687456}" type="presParOf" srcId="{408E5845-C5EA-4106-B6DF-BB9FA3FDB8D9}" destId="{CA1C322B-6820-4539-A83C-F3899D459D89}" srcOrd="2" destOrd="0" presId="urn:microsoft.com/office/officeart/2005/8/layout/vList4"/>
    <dgm:cxn modelId="{CB987BB6-888C-4054-8044-8C42DF411444}" type="presParOf" srcId="{FCEB68FA-9B73-4F21-B128-43F2E6C65286}" destId="{9178A1AA-5B1B-4D22-9382-DF8B7970759C}" srcOrd="1" destOrd="0" presId="urn:microsoft.com/office/officeart/2005/8/layout/vList4"/>
    <dgm:cxn modelId="{410A58CF-2207-4303-ABF5-D0849A4B1CB1}" type="presParOf" srcId="{FCEB68FA-9B73-4F21-B128-43F2E6C65286}" destId="{ABB88901-4FA4-4325-8C38-A33563D645F9}" srcOrd="2" destOrd="0" presId="urn:microsoft.com/office/officeart/2005/8/layout/vList4"/>
    <dgm:cxn modelId="{8A21D8A8-4780-4603-A259-F0B721B7422D}" type="presParOf" srcId="{ABB88901-4FA4-4325-8C38-A33563D645F9}" destId="{FCE03ACF-1086-4682-9145-64E79BE05345}" srcOrd="0" destOrd="0" presId="urn:microsoft.com/office/officeart/2005/8/layout/vList4"/>
    <dgm:cxn modelId="{CB225269-E555-402B-9E73-676F6235E001}" type="presParOf" srcId="{ABB88901-4FA4-4325-8C38-A33563D645F9}" destId="{7A16A67F-1B75-45B2-9991-752D1423D517}" srcOrd="1" destOrd="0" presId="urn:microsoft.com/office/officeart/2005/8/layout/vList4"/>
    <dgm:cxn modelId="{79AAF30D-FB16-42CC-8EBF-372F6A17B039}" type="presParOf" srcId="{ABB88901-4FA4-4325-8C38-A33563D645F9}" destId="{D3E014E5-E684-4CD1-B6FF-D22399B5DD8D}" srcOrd="2" destOrd="0" presId="urn:microsoft.com/office/officeart/2005/8/layout/vList4"/>
    <dgm:cxn modelId="{91FF402A-6E22-4E5E-9B8F-B739090A76EC}" type="presParOf" srcId="{FCEB68FA-9B73-4F21-B128-43F2E6C65286}" destId="{C7328CA2-6E7A-4867-AAD6-10F0C39A9526}" srcOrd="3" destOrd="0" presId="urn:microsoft.com/office/officeart/2005/8/layout/vList4"/>
    <dgm:cxn modelId="{73D29481-61E9-4A67-A1D7-DE3A31963B4D}" type="presParOf" srcId="{FCEB68FA-9B73-4F21-B128-43F2E6C65286}" destId="{A567C5CD-19F9-4BA8-8683-770FCA531597}" srcOrd="4" destOrd="0" presId="urn:microsoft.com/office/officeart/2005/8/layout/vList4"/>
    <dgm:cxn modelId="{03C0BBB0-516A-4CCF-8F6E-078A2F09AEF8}" type="presParOf" srcId="{A567C5CD-19F9-4BA8-8683-770FCA531597}" destId="{DE242848-BF54-4CDB-987A-BA8C87414DEB}" srcOrd="0" destOrd="0" presId="urn:microsoft.com/office/officeart/2005/8/layout/vList4"/>
    <dgm:cxn modelId="{2431F0CF-DDA2-4A3D-BC8D-7B4BB136BA3C}" type="presParOf" srcId="{A567C5CD-19F9-4BA8-8683-770FCA531597}" destId="{339C70F0-8195-4CAC-B25E-2C179983251B}" srcOrd="1" destOrd="0" presId="urn:microsoft.com/office/officeart/2005/8/layout/vList4"/>
    <dgm:cxn modelId="{18913F7E-F559-49D4-8965-1BB82D28A14B}" type="presParOf" srcId="{A567C5CD-19F9-4BA8-8683-770FCA531597}" destId="{5681D2E3-1535-4985-B1A5-06E35ADEC669}" srcOrd="2" destOrd="0" presId="urn:microsoft.com/office/officeart/2005/8/layout/vList4"/>
    <dgm:cxn modelId="{F5A2B170-2368-4093-B64B-22411BDDCB21}" type="presParOf" srcId="{FCEB68FA-9B73-4F21-B128-43F2E6C65286}" destId="{27D17AA2-243E-4FDD-AFF2-8E846830928D}" srcOrd="5" destOrd="0" presId="urn:microsoft.com/office/officeart/2005/8/layout/vList4"/>
    <dgm:cxn modelId="{49F70073-25DF-4583-8BE7-49DBE100C339}" type="presParOf" srcId="{FCEB68FA-9B73-4F21-B128-43F2E6C65286}" destId="{90B85EE3-0AD8-400B-BF07-453D581F87A1}" srcOrd="6" destOrd="0" presId="urn:microsoft.com/office/officeart/2005/8/layout/vList4"/>
    <dgm:cxn modelId="{918627C9-F34D-4EB2-B20E-FC03CD8A3B14}" type="presParOf" srcId="{90B85EE3-0AD8-400B-BF07-453D581F87A1}" destId="{DA61F0F3-259E-466D-B087-DB909F011424}" srcOrd="0" destOrd="0" presId="urn:microsoft.com/office/officeart/2005/8/layout/vList4"/>
    <dgm:cxn modelId="{486AB54B-CD56-40E8-B580-8BCD1C0EEE5B}" type="presParOf" srcId="{90B85EE3-0AD8-400B-BF07-453D581F87A1}" destId="{9E32354E-F21B-4EAF-993F-31AD790722FE}" srcOrd="1" destOrd="0" presId="urn:microsoft.com/office/officeart/2005/8/layout/vList4"/>
    <dgm:cxn modelId="{7A689449-CA77-4372-B131-28816F942A63}" type="presParOf" srcId="{90B85EE3-0AD8-400B-BF07-453D581F87A1}" destId="{2C8B0F69-B1F7-4CF0-A1E8-491832FB0402}" srcOrd="2" destOrd="0" presId="urn:microsoft.com/office/officeart/2005/8/layout/vList4"/>
    <dgm:cxn modelId="{B74186CE-1D7D-4520-B4B4-ECD6CA7D1D69}" type="presParOf" srcId="{FCEB68FA-9B73-4F21-B128-43F2E6C65286}" destId="{B1A2E336-027B-4C04-B75C-27C468652455}" srcOrd="7" destOrd="0" presId="urn:microsoft.com/office/officeart/2005/8/layout/vList4"/>
    <dgm:cxn modelId="{38DE2C2B-B27E-4DB6-B7D1-7EBB8AF9B2C9}" type="presParOf" srcId="{FCEB68FA-9B73-4F21-B128-43F2E6C65286}" destId="{56F68EF3-7B83-4A01-A5CA-213C45438EF3}" srcOrd="8" destOrd="0" presId="urn:microsoft.com/office/officeart/2005/8/layout/vList4"/>
    <dgm:cxn modelId="{04A13BA6-4061-4A1D-988F-7981211A5A10}" type="presParOf" srcId="{56F68EF3-7B83-4A01-A5CA-213C45438EF3}" destId="{9E829D19-CF95-4907-9CC2-0B283FF04B7C}" srcOrd="0" destOrd="0" presId="urn:microsoft.com/office/officeart/2005/8/layout/vList4"/>
    <dgm:cxn modelId="{D9F5BBE8-E021-44C2-AAC6-74C971F00E1D}" type="presParOf" srcId="{56F68EF3-7B83-4A01-A5CA-213C45438EF3}" destId="{1720EF3F-BE5F-4730-BA2F-974E08B8C907}" srcOrd="1" destOrd="0" presId="urn:microsoft.com/office/officeart/2005/8/layout/vList4"/>
    <dgm:cxn modelId="{B81E9A86-638D-4AF5-B7C2-F3130E064865}" type="presParOf" srcId="{56F68EF3-7B83-4A01-A5CA-213C45438EF3}" destId="{DF57D0FD-EBE2-49F6-BD99-59B900860015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6A962-1D09-4A75-96C3-7F6F0FE90332}">
      <dsp:nvSpPr>
        <dsp:cNvPr id="0" name=""/>
        <dsp:cNvSpPr/>
      </dsp:nvSpPr>
      <dsp:spPr>
        <a:xfrm>
          <a:off x="5610802" y="1297131"/>
          <a:ext cx="3638547" cy="743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054"/>
              </a:lnTo>
              <a:lnTo>
                <a:pt x="3638547" y="613054"/>
              </a:lnTo>
              <a:lnTo>
                <a:pt x="3638547" y="743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315B6-2078-400C-ABD7-66528A285081}">
      <dsp:nvSpPr>
        <dsp:cNvPr id="0" name=""/>
        <dsp:cNvSpPr/>
      </dsp:nvSpPr>
      <dsp:spPr>
        <a:xfrm>
          <a:off x="5565082" y="1297131"/>
          <a:ext cx="91440" cy="951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1176"/>
              </a:lnTo>
              <a:lnTo>
                <a:pt x="64013" y="821176"/>
              </a:lnTo>
              <a:lnTo>
                <a:pt x="64013" y="951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11693-A542-43C4-AF9E-0C6AE02743FE}">
      <dsp:nvSpPr>
        <dsp:cNvPr id="0" name=""/>
        <dsp:cNvSpPr/>
      </dsp:nvSpPr>
      <dsp:spPr>
        <a:xfrm>
          <a:off x="3352075" y="1297131"/>
          <a:ext cx="2258726" cy="1116142"/>
        </a:xfrm>
        <a:custGeom>
          <a:avLst/>
          <a:gdLst/>
          <a:ahLst/>
          <a:cxnLst/>
          <a:rect l="0" t="0" r="0" b="0"/>
          <a:pathLst>
            <a:path>
              <a:moveTo>
                <a:pt x="2258726" y="0"/>
              </a:moveTo>
              <a:lnTo>
                <a:pt x="2258726" y="986136"/>
              </a:lnTo>
              <a:lnTo>
                <a:pt x="0" y="986136"/>
              </a:lnTo>
              <a:lnTo>
                <a:pt x="0" y="1116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43ACC-F4AB-4D25-8CA9-0A5D701DBAF2}">
      <dsp:nvSpPr>
        <dsp:cNvPr id="0" name=""/>
        <dsp:cNvSpPr/>
      </dsp:nvSpPr>
      <dsp:spPr>
        <a:xfrm>
          <a:off x="1008436" y="1297131"/>
          <a:ext cx="4602365" cy="868703"/>
        </a:xfrm>
        <a:custGeom>
          <a:avLst/>
          <a:gdLst/>
          <a:ahLst/>
          <a:cxnLst/>
          <a:rect l="0" t="0" r="0" b="0"/>
          <a:pathLst>
            <a:path>
              <a:moveTo>
                <a:pt x="4602365" y="0"/>
              </a:moveTo>
              <a:lnTo>
                <a:pt x="4602365" y="738696"/>
              </a:lnTo>
              <a:lnTo>
                <a:pt x="0" y="738696"/>
              </a:lnTo>
              <a:lnTo>
                <a:pt x="0" y="868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3A79A-D64C-4CC8-AEFA-A4831C1E6A38}">
      <dsp:nvSpPr>
        <dsp:cNvPr id="0" name=""/>
        <dsp:cNvSpPr/>
      </dsp:nvSpPr>
      <dsp:spPr>
        <a:xfrm>
          <a:off x="1620402" y="433733"/>
          <a:ext cx="7980800" cy="863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FF0000"/>
              </a:solidFill>
            </a:rPr>
            <a:t>81 инновационный проект</a:t>
          </a:r>
          <a:endParaRPr lang="ru-RU" sz="4400" kern="1200" dirty="0"/>
        </a:p>
      </dsp:txBody>
      <dsp:txXfrm>
        <a:off x="1620402" y="433733"/>
        <a:ext cx="7980800" cy="863397"/>
      </dsp:txXfrm>
    </dsp:sp>
    <dsp:sp modelId="{B1B4E034-6F7A-441A-8E4F-CBE182CB27D7}">
      <dsp:nvSpPr>
        <dsp:cNvPr id="0" name=""/>
        <dsp:cNvSpPr/>
      </dsp:nvSpPr>
      <dsp:spPr>
        <a:xfrm>
          <a:off x="80301" y="2165835"/>
          <a:ext cx="1856269" cy="2289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МБОУ «Гимназия № 30» реализует сразу </a:t>
          </a:r>
          <a:r>
            <a:rPr lang="ru-RU" sz="2000" kern="1200" dirty="0" smtClean="0">
              <a:solidFill>
                <a:srgbClr val="FF0000"/>
              </a:solidFill>
            </a:rPr>
            <a:t>6 </a:t>
          </a:r>
          <a:r>
            <a:rPr lang="ru-RU" sz="2000" kern="1200" dirty="0" smtClean="0"/>
            <a:t>проектов</a:t>
          </a:r>
          <a:endParaRPr lang="ru-RU" sz="2000" kern="1200" dirty="0"/>
        </a:p>
      </dsp:txBody>
      <dsp:txXfrm>
        <a:off x="80301" y="2165835"/>
        <a:ext cx="1856269" cy="2289748"/>
      </dsp:txXfrm>
    </dsp:sp>
    <dsp:sp modelId="{4E75ED45-6B6A-4F2D-A8DD-963F75ED7886}">
      <dsp:nvSpPr>
        <dsp:cNvPr id="0" name=""/>
        <dsp:cNvSpPr/>
      </dsp:nvSpPr>
      <dsp:spPr>
        <a:xfrm>
          <a:off x="2233506" y="2413274"/>
          <a:ext cx="2237139" cy="225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Лицеи № 6,33,67 реализуют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одновременно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 по 4</a:t>
          </a:r>
          <a:r>
            <a:rPr lang="ru-RU" sz="2000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проекта</a:t>
          </a:r>
          <a:endParaRPr lang="ru-RU" sz="2000" kern="1200" dirty="0"/>
        </a:p>
      </dsp:txBody>
      <dsp:txXfrm>
        <a:off x="2233506" y="2413274"/>
        <a:ext cx="2237139" cy="2257903"/>
      </dsp:txXfrm>
    </dsp:sp>
    <dsp:sp modelId="{2D8DED35-2565-435C-9739-07AEA18A2704}">
      <dsp:nvSpPr>
        <dsp:cNvPr id="0" name=""/>
        <dsp:cNvSpPr/>
      </dsp:nvSpPr>
      <dsp:spPr>
        <a:xfrm>
          <a:off x="4645770" y="2248314"/>
          <a:ext cx="1966651" cy="1971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Школа № 18 реализует </a:t>
          </a:r>
          <a:r>
            <a:rPr lang="ru-RU" sz="2600" kern="1200" dirty="0" smtClean="0">
              <a:solidFill>
                <a:srgbClr val="FF0000"/>
              </a:solidFill>
            </a:rPr>
            <a:t>3</a:t>
          </a:r>
          <a:r>
            <a:rPr lang="ru-RU" sz="2600" kern="1200" dirty="0" smtClean="0"/>
            <a:t> направления</a:t>
          </a:r>
          <a:endParaRPr lang="ru-RU" sz="2600" kern="1200" dirty="0"/>
        </a:p>
      </dsp:txBody>
      <dsp:txXfrm>
        <a:off x="4645770" y="2248314"/>
        <a:ext cx="1966651" cy="1971814"/>
      </dsp:txXfrm>
    </dsp:sp>
    <dsp:sp modelId="{FBB6ADDF-E5BA-473C-870D-1B6812A22AD0}">
      <dsp:nvSpPr>
        <dsp:cNvPr id="0" name=""/>
        <dsp:cNvSpPr/>
      </dsp:nvSpPr>
      <dsp:spPr>
        <a:xfrm>
          <a:off x="6847820" y="2040193"/>
          <a:ext cx="4803058" cy="2529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 </a:t>
          </a:r>
          <a:r>
            <a:rPr lang="ru-RU" sz="2600" kern="1200" dirty="0" smtClean="0">
              <a:solidFill>
                <a:srgbClr val="FF0000"/>
              </a:solidFill>
            </a:rPr>
            <a:t>2</a:t>
          </a:r>
          <a:r>
            <a:rPr lang="ru-RU" sz="2600" kern="1200" dirty="0" smtClean="0"/>
            <a:t> проекта внедряют школы №:2,3,21,22,23,35,54,56,68, к ним присоединяются и учреждения дополнительного образования: «Омега», «Притяжение», «Перспектива», МБУ МЦ</a:t>
          </a:r>
        </a:p>
      </dsp:txBody>
      <dsp:txXfrm>
        <a:off x="6847820" y="2040193"/>
        <a:ext cx="4803058" cy="2529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4CDFF-E5AA-4884-998F-3966DDC03CC5}">
      <dsp:nvSpPr>
        <dsp:cNvPr id="0" name=""/>
        <dsp:cNvSpPr/>
      </dsp:nvSpPr>
      <dsp:spPr>
        <a:xfrm>
          <a:off x="0" y="0"/>
          <a:ext cx="11262868" cy="93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Психолого-педагогический класс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МБОУ «Средняя школа № 7».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345643" y="0"/>
        <a:ext cx="8917224" cy="930696"/>
      </dsp:txXfrm>
    </dsp:sp>
    <dsp:sp modelId="{880B3305-E0CE-4E1E-8D1F-AB94ABCAD641}">
      <dsp:nvSpPr>
        <dsp:cNvPr id="0" name=""/>
        <dsp:cNvSpPr/>
      </dsp:nvSpPr>
      <dsp:spPr>
        <a:xfrm rot="5400000" flipH="1">
          <a:off x="848019" y="49974"/>
          <a:ext cx="296708" cy="744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E03ACF-1086-4682-9145-64E79BE05345}">
      <dsp:nvSpPr>
        <dsp:cNvPr id="0" name=""/>
        <dsp:cNvSpPr/>
      </dsp:nvSpPr>
      <dsp:spPr>
        <a:xfrm>
          <a:off x="0" y="1033398"/>
          <a:ext cx="11262868" cy="93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Спортивный класс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МБОУ «Средняя школа № 2» ( Школа 54 в 2025 году)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345643" y="1033398"/>
        <a:ext cx="8917224" cy="930696"/>
      </dsp:txXfrm>
    </dsp:sp>
    <dsp:sp modelId="{7A16A67F-1B75-45B2-9991-752D1423D517}">
      <dsp:nvSpPr>
        <dsp:cNvPr id="0" name=""/>
        <dsp:cNvSpPr/>
      </dsp:nvSpPr>
      <dsp:spPr>
        <a:xfrm rot="5400000" flipH="1">
          <a:off x="879578" y="1092310"/>
          <a:ext cx="289185" cy="744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242848-BF54-4CDB-987A-BA8C87414DEB}">
      <dsp:nvSpPr>
        <dsp:cNvPr id="0" name=""/>
        <dsp:cNvSpPr/>
      </dsp:nvSpPr>
      <dsp:spPr>
        <a:xfrm>
          <a:off x="0" y="2066797"/>
          <a:ext cx="11262868" cy="93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«Атомкласс»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МБОУ «Средняя школа № 35»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345643" y="2066797"/>
        <a:ext cx="8917224" cy="930696"/>
      </dsp:txXfrm>
    </dsp:sp>
    <dsp:sp modelId="{339C70F0-8195-4CAC-B25E-2C179983251B}">
      <dsp:nvSpPr>
        <dsp:cNvPr id="0" name=""/>
        <dsp:cNvSpPr/>
      </dsp:nvSpPr>
      <dsp:spPr>
        <a:xfrm rot="5400000" flipH="1">
          <a:off x="911497" y="2178090"/>
          <a:ext cx="299547" cy="744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61F0F3-259E-466D-B087-DB909F011424}">
      <dsp:nvSpPr>
        <dsp:cNvPr id="0" name=""/>
        <dsp:cNvSpPr/>
      </dsp:nvSpPr>
      <dsp:spPr>
        <a:xfrm>
          <a:off x="0" y="3169086"/>
          <a:ext cx="11262868" cy="93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Инженерный класс </a:t>
          </a:r>
          <a:r>
            <a:rPr lang="ru-RU" sz="2000" kern="1200" dirty="0" smtClean="0">
              <a:solidFill>
                <a:srgbClr val="FF0000"/>
              </a:solidFill>
            </a:rPr>
            <a:t>МБОУ «Лицей №6»,  МАОУ лицей №21, МБОУ «Лицей №33», МБОУ «СШ № 56»,  МБОУ «Лицей № 67»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345643" y="3169086"/>
        <a:ext cx="8917224" cy="930696"/>
      </dsp:txXfrm>
    </dsp:sp>
    <dsp:sp modelId="{9E32354E-F21B-4EAF-993F-31AD790722FE}">
      <dsp:nvSpPr>
        <dsp:cNvPr id="0" name=""/>
        <dsp:cNvSpPr/>
      </dsp:nvSpPr>
      <dsp:spPr>
        <a:xfrm rot="5400000" flipH="1">
          <a:off x="912916" y="3210165"/>
          <a:ext cx="296708" cy="744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829D19-CF95-4907-9CC2-0B283FF04B7C}">
      <dsp:nvSpPr>
        <dsp:cNvPr id="0" name=""/>
        <dsp:cNvSpPr/>
      </dsp:nvSpPr>
      <dsp:spPr>
        <a:xfrm>
          <a:off x="0" y="4095064"/>
          <a:ext cx="11262868" cy="930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Медицинский класс </a:t>
          </a:r>
          <a:r>
            <a:rPr lang="ru-RU" sz="2000" kern="1200" dirty="0" smtClean="0">
              <a:solidFill>
                <a:srgbClr val="FF0000"/>
              </a:solidFill>
            </a:rPr>
            <a:t>МБОУ «СШ №1», МБОУ «Гимназия №3», МАОУ лицей №21, МБОУ «Гимназия №30»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345643" y="4095064"/>
        <a:ext cx="8917224" cy="930696"/>
      </dsp:txXfrm>
    </dsp:sp>
    <dsp:sp modelId="{1720EF3F-BE5F-4730-BA2F-974E08B8C907}">
      <dsp:nvSpPr>
        <dsp:cNvPr id="0" name=""/>
        <dsp:cNvSpPr/>
      </dsp:nvSpPr>
      <dsp:spPr>
        <a:xfrm rot="5400000" flipH="1">
          <a:off x="927411" y="4213612"/>
          <a:ext cx="267718" cy="744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5" cy="341458"/>
          </a:xfrm>
          <a:prstGeom prst="rect">
            <a:avLst/>
          </a:prstGeom>
        </p:spPr>
        <p:txBody>
          <a:bodyPr vert="horz" lIns="80266" tIns="40133" rIns="80266" bIns="4013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10" y="0"/>
            <a:ext cx="4300855" cy="341458"/>
          </a:xfrm>
          <a:prstGeom prst="rect">
            <a:avLst/>
          </a:prstGeom>
        </p:spPr>
        <p:txBody>
          <a:bodyPr vert="horz" lIns="80266" tIns="40133" rIns="80266" bIns="40133" rtlCol="0"/>
          <a:lstStyle>
            <a:lvl1pPr algn="r">
              <a:defRPr sz="1100"/>
            </a:lvl1pPr>
          </a:lstStyle>
          <a:p>
            <a:fld id="{0EE0FF70-8AEC-4777-98DB-41802EF43585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66" tIns="40133" rIns="80266" bIns="401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05" y="3271382"/>
            <a:ext cx="7940040" cy="2676584"/>
          </a:xfrm>
          <a:prstGeom prst="rect">
            <a:avLst/>
          </a:prstGeom>
        </p:spPr>
        <p:txBody>
          <a:bodyPr vert="horz" lIns="80266" tIns="40133" rIns="80266" bIns="401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0855" cy="341457"/>
          </a:xfrm>
          <a:prstGeom prst="rect">
            <a:avLst/>
          </a:prstGeom>
        </p:spPr>
        <p:txBody>
          <a:bodyPr vert="horz" lIns="80266" tIns="40133" rIns="80266" bIns="4013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10" y="6456219"/>
            <a:ext cx="4300855" cy="341457"/>
          </a:xfrm>
          <a:prstGeom prst="rect">
            <a:avLst/>
          </a:prstGeom>
        </p:spPr>
        <p:txBody>
          <a:bodyPr vert="horz" lIns="80266" tIns="40133" rIns="80266" bIns="40133" rtlCol="0" anchor="b"/>
          <a:lstStyle>
            <a:lvl1pPr algn="r">
              <a:defRPr sz="1100"/>
            </a:lvl1pPr>
          </a:lstStyle>
          <a:p>
            <a:fld id="{D9E3D19D-003E-4163-8F59-0A74AA74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D19D-003E-4163-8F59-0A74AA7493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3D19D-003E-4163-8F59-0A74AA7493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0188" y="679450"/>
            <a:ext cx="6042026" cy="3398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ABD2C-CBA5-4009-9847-D1CD5BCAAF6A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0188" y="679450"/>
            <a:ext cx="6042026" cy="3398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ABD2C-CBA5-4009-9847-D1CD5BCAAF6A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9664" y="1932813"/>
            <a:ext cx="4078604" cy="3582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71717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16979" y="2002917"/>
            <a:ext cx="4232909" cy="455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71717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244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6243E06E-C349-4A4D-85EC-FD4095DFA5B8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29593" y="6420256"/>
            <a:ext cx="293370" cy="246221"/>
          </a:xfrm>
        </p:spPr>
        <p:txBody>
          <a:bodyPr/>
          <a:lstStyle/>
          <a:p>
            <a:fld id="{A5ED6094-4753-4647-A580-D16C55117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03152" y="0"/>
            <a:ext cx="684276" cy="1222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24" y="396366"/>
            <a:ext cx="1068705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467" y="1081134"/>
            <a:ext cx="4960620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724" y="6451727"/>
            <a:ext cx="167322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10" dirty="0"/>
              <a:t>ВСЕРОССИЙСКОЕ</a:t>
            </a:r>
            <a:r>
              <a:rPr spc="40" dirty="0"/>
              <a:t> </a:t>
            </a:r>
            <a:r>
              <a:rPr spc="-10" dirty="0"/>
              <a:t>СОВЕЩАНИЕ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277E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2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495">
        <a:defRPr>
          <a:latin typeface="+mn-lt"/>
          <a:ea typeface="+mn-ea"/>
          <a:cs typeface="+mn-cs"/>
        </a:defRPr>
      </a:lvl2pPr>
      <a:lvl3pPr marL="554355">
        <a:defRPr>
          <a:latin typeface="+mn-lt"/>
          <a:ea typeface="+mn-ea"/>
          <a:cs typeface="+mn-cs"/>
        </a:defRPr>
      </a:lvl3pPr>
      <a:lvl4pPr marL="831850">
        <a:defRPr>
          <a:latin typeface="+mn-lt"/>
          <a:ea typeface="+mn-ea"/>
          <a:cs typeface="+mn-cs"/>
        </a:defRPr>
      </a:lvl4pPr>
      <a:lvl5pPr marL="1108710">
        <a:defRPr>
          <a:latin typeface="+mn-lt"/>
          <a:ea typeface="+mn-ea"/>
          <a:cs typeface="+mn-cs"/>
        </a:defRPr>
      </a:lvl5pPr>
      <a:lvl6pPr marL="1386205">
        <a:defRPr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495">
        <a:defRPr>
          <a:latin typeface="+mn-lt"/>
          <a:ea typeface="+mn-ea"/>
          <a:cs typeface="+mn-cs"/>
        </a:defRPr>
      </a:lvl2pPr>
      <a:lvl3pPr marL="554355">
        <a:defRPr>
          <a:latin typeface="+mn-lt"/>
          <a:ea typeface="+mn-ea"/>
          <a:cs typeface="+mn-cs"/>
        </a:defRPr>
      </a:lvl3pPr>
      <a:lvl4pPr marL="831850">
        <a:defRPr>
          <a:latin typeface="+mn-lt"/>
          <a:ea typeface="+mn-ea"/>
          <a:cs typeface="+mn-cs"/>
        </a:defRPr>
      </a:lvl4pPr>
      <a:lvl5pPr marL="1108710">
        <a:defRPr>
          <a:latin typeface="+mn-lt"/>
          <a:ea typeface="+mn-ea"/>
          <a:cs typeface="+mn-cs"/>
        </a:defRPr>
      </a:lvl5pPr>
      <a:lvl6pPr marL="1386205">
        <a:defRPr>
          <a:latin typeface="+mn-lt"/>
          <a:ea typeface="+mn-ea"/>
          <a:cs typeface="+mn-cs"/>
        </a:defRPr>
      </a:lvl6pPr>
      <a:lvl7pPr marL="1663700">
        <a:defRPr>
          <a:latin typeface="+mn-lt"/>
          <a:ea typeface="+mn-ea"/>
          <a:cs typeface="+mn-cs"/>
        </a:defRPr>
      </a:lvl7pPr>
      <a:lvl8pPr marL="1940560">
        <a:defRPr>
          <a:latin typeface="+mn-lt"/>
          <a:ea typeface="+mn-ea"/>
          <a:cs typeface="+mn-cs"/>
        </a:defRPr>
      </a:lvl8pPr>
      <a:lvl9pPr marL="22180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5" Type="http://schemas.openxmlformats.org/officeDocument/2006/relationships/image" Target="../media/image15.png"/><Relationship Id="rId61" Type="http://schemas.openxmlformats.org/officeDocument/2006/relationships/image" Target="../media/image71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hyperlink" Target="http://publication.pravo.gov.ru/document/000120241205000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.sferum.ru/?p=vkme&amp;chatPeerId=-226134476" TargetMode="External"/><Relationship Id="rId5" Type="http://schemas.openxmlformats.org/officeDocument/2006/relationships/image" Target="../media/image80.png"/><Relationship Id="rId4" Type="http://schemas.openxmlformats.org/officeDocument/2006/relationships/hyperlink" Target="https://nadzor.iv-edu.ru/content/stop-bureaucracy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407"/>
            <a:ext cx="12192000" cy="441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1643" y="1838530"/>
            <a:ext cx="11030990" cy="9707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971B8"/>
                </a:solidFill>
                <a:latin typeface="Myriad Pro" panose="020B0503030403020204" pitchFamily="34" charset="0"/>
              </a:rPr>
              <a:t>КОНФЕРЕНЦИЯ ПЕДАГОГИЧЕСКИХ РАБОТНИКОВ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971B8"/>
                </a:solidFill>
                <a:latin typeface="Myriad Pro" panose="020B0503030403020204" pitchFamily="34" charset="0"/>
              </a:rPr>
              <a:t>МУНИЦИПАЛЬНОЙ СИСТЕМЫ ОБРАЗОВАНИЯ </a:t>
            </a:r>
            <a:endParaRPr lang="ru-RU" sz="2400" b="1" dirty="0">
              <a:solidFill>
                <a:srgbClr val="0971B8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94" y="24158"/>
            <a:ext cx="2680905" cy="1506799"/>
          </a:xfrm>
          <a:prstGeom prst="rect">
            <a:avLst/>
          </a:prstGeom>
        </p:spPr>
      </p:pic>
      <p:sp>
        <p:nvSpPr>
          <p:cNvPr id="7" name="Подзаголовок 2"/>
          <p:cNvSpPr txBox="1"/>
          <p:nvPr/>
        </p:nvSpPr>
        <p:spPr>
          <a:xfrm>
            <a:off x="49876" y="2881627"/>
            <a:ext cx="12111643" cy="185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C00000"/>
                </a:solidFill>
              </a:rPr>
              <a:t>ИВАНОВСКОЕ ОБРАЗОВАНИЕ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В </a:t>
            </a:r>
            <a:r>
              <a:rPr lang="ru-RU" sz="4800" b="1" dirty="0">
                <a:solidFill>
                  <a:srgbClr val="C00000"/>
                </a:solidFill>
              </a:rPr>
              <a:t>КОНТЕКСТЕ </a:t>
            </a:r>
            <a:r>
              <a:rPr lang="ru-RU" sz="4800" b="1" dirty="0" smtClean="0">
                <a:solidFill>
                  <a:srgbClr val="C00000"/>
                </a:solidFill>
              </a:rPr>
              <a:t>ЕДИНОГО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ОБРАЗОВАТЕЛЬНОГО ПРОСТРАНСТВА</a:t>
            </a:r>
            <a:endParaRPr lang="ru-RU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одзаголовок 2"/>
          <p:cNvSpPr txBox="1"/>
          <p:nvPr/>
        </p:nvSpPr>
        <p:spPr>
          <a:xfrm>
            <a:off x="1371600" y="6244067"/>
            <a:ext cx="9144000" cy="54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</a:rPr>
              <a:t>Иваново 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| </a:t>
            </a:r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</a:rPr>
              <a:t>2025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2"/>
            <a:ext cx="2562994" cy="14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396526" y="441009"/>
            <a:ext cx="10195274" cy="862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РЕЗУЛЬТАТЫ ГОСУДАРСТВЕННОЙ ИТОГОВОЙ АТТЕСТАЦИИ ЗА 2024-2025 УЧЕБНЫЙ ГОД</a:t>
            </a:r>
            <a:endParaRPr lang="ru-RU"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2785" y="1447800"/>
            <a:ext cx="643165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r>
              <a:rPr lang="ru-RU" sz="24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Всего в 2025 году государственную итоговую аттестацию прошли                       </a:t>
            </a:r>
            <a:r>
              <a:rPr lang="ru-RU" sz="2400" b="1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1689 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выпускников 11-х классов, </a:t>
            </a:r>
            <a:r>
              <a:rPr lang="ru-RU" sz="2400" b="1" dirty="0" smtClean="0">
                <a:effectLst/>
                <a:latin typeface="+mj-lt"/>
                <a:ea typeface="Calibri" panose="020F0502020204030204" pitchFamily="34" charset="0"/>
              </a:rPr>
              <a:t>18 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экстернов</a:t>
            </a:r>
            <a:endParaRPr lang="ru-RU" sz="2400" dirty="0" smtClean="0">
              <a:solidFill>
                <a:srgbClr val="00133C"/>
              </a:solidFill>
              <a:latin typeface="+mj-lt"/>
              <a:cs typeface="Calibri" panose="020F0502020204030204"/>
            </a:endParaRPr>
          </a:p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endParaRPr lang="ru-RU" sz="2400" dirty="0" smtClean="0">
              <a:solidFill>
                <a:srgbClr val="00133C"/>
              </a:solidFill>
              <a:latin typeface="+mj-lt"/>
              <a:cs typeface="Calibri" panose="020F0502020204030204"/>
            </a:endParaRPr>
          </a:p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Предметы</a:t>
            </a:r>
            <a:r>
              <a:rPr lang="ru-RU" sz="24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, выбранные школьниками для сдачи экзаменов, представлены на диаграмме.</a:t>
            </a:r>
          </a:p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r>
              <a:rPr lang="ru-RU" sz="24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ОБЩЕСТВОЗНАНИЕ</a:t>
            </a:r>
          </a:p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r>
              <a:rPr lang="ru-RU" sz="24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ФИЗИКА</a:t>
            </a:r>
          </a:p>
          <a:p>
            <a:pPr marL="299085" marR="671195" indent="-287020" algn="just">
              <a:spcBef>
                <a:spcPts val="630"/>
              </a:spcBef>
              <a:buClr>
                <a:srgbClr val="171717"/>
              </a:buClr>
              <a:buFont typeface="Arial MT"/>
              <a:buChar char="•"/>
              <a:tabLst>
                <a:tab pos="299085" algn="l"/>
              </a:tabLst>
            </a:pPr>
            <a:r>
              <a:rPr lang="ru-RU" sz="24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ИНФОРМАТИКА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6941673"/>
              </p:ext>
            </p:extLst>
          </p:nvPr>
        </p:nvGraphicFramePr>
        <p:xfrm>
          <a:off x="6328745" y="1981200"/>
          <a:ext cx="5715000" cy="376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457200" y="320415"/>
            <a:ext cx="10195274" cy="4798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44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100 балльные результаты</a:t>
            </a:r>
            <a:endParaRPr lang="ru-RU" sz="4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9483" y="880232"/>
            <a:ext cx="78192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20 выпускников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показали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 21 результат</a:t>
            </a:r>
            <a:r>
              <a:rPr lang="ru-RU" b="1" dirty="0" smtClean="0">
                <a:latin typeface="+mj-lt"/>
              </a:rPr>
              <a:t> из 14 школ: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</a:rPr>
              <a:t>Лидером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по числу максимальных результатов стала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школа №1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—выпускница именно этой школы получила «100» по двум предметам — химии и русскому.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1928264"/>
              </p:ext>
            </p:extLst>
          </p:nvPr>
        </p:nvGraphicFramePr>
        <p:xfrm>
          <a:off x="6934200" y="1371600"/>
          <a:ext cx="5715000" cy="52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128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635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27110"/>
              </p:ext>
            </p:extLst>
          </p:nvPr>
        </p:nvGraphicFramePr>
        <p:xfrm>
          <a:off x="259484" y="2042242"/>
          <a:ext cx="781921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019">
                  <a:extLst>
                    <a:ext uri="{9D8B030D-6E8A-4147-A177-3AD203B41FA5}">
                      <a16:colId xmlns:a16="http://schemas.microsoft.com/office/drawing/2014/main" val="3355366406"/>
                    </a:ext>
                  </a:extLst>
                </a:gridCol>
                <a:gridCol w="586441">
                  <a:extLst>
                    <a:ext uri="{9D8B030D-6E8A-4147-A177-3AD203B41FA5}">
                      <a16:colId xmlns:a16="http://schemas.microsoft.com/office/drawing/2014/main" val="3472317108"/>
                    </a:ext>
                  </a:extLst>
                </a:gridCol>
                <a:gridCol w="5546759">
                  <a:extLst>
                    <a:ext uri="{9D8B030D-6E8A-4147-A177-3AD203B41FA5}">
                      <a16:colId xmlns:a16="http://schemas.microsoft.com/office/drawing/2014/main" val="211768063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Топ школ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стобалльников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№ 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химия, 1 -русский язык, 1 – история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7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 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профильная математика, 1-физика, 1-информатика.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5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 30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1-история, 1-английский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№ 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1-русский, 1- физика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50985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35185"/>
              </p:ext>
            </p:extLst>
          </p:nvPr>
        </p:nvGraphicFramePr>
        <p:xfrm>
          <a:off x="280266" y="4017036"/>
          <a:ext cx="78469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700">
                  <a:extLst>
                    <a:ext uri="{9D8B030D-6E8A-4147-A177-3AD203B41FA5}">
                      <a16:colId xmlns:a16="http://schemas.microsoft.com/office/drawing/2014/main" val="1425742550"/>
                    </a:ext>
                  </a:extLst>
                </a:gridCol>
                <a:gridCol w="5949228">
                  <a:extLst>
                    <a:ext uri="{9D8B030D-6E8A-4147-A177-3AD203B41FA5}">
                      <a16:colId xmlns:a16="http://schemas.microsoft.com/office/drawing/2014/main" val="27325558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 одному 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стобалльнику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3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школы № 17, 64, лицей №22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41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лицей № 6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школа №56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3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школа №26, ГАРМОНИЯ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9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Православная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7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английский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гимназия № 32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6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0" y="330551"/>
            <a:ext cx="9738074" cy="8624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ИТОГИ СДАЧИ ЕДИНОГО ГОСУДАРСТВЕННОГО ЭКЗАМЕНА ЗА 2024-2025 УЧЕБНЫЙ ГОД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8919" y="1192967"/>
            <a:ext cx="1149067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00B0F0"/>
                </a:solidFill>
              </a:rPr>
              <a:t>По </a:t>
            </a:r>
            <a:r>
              <a:rPr lang="ru-RU" sz="2400" dirty="0">
                <a:solidFill>
                  <a:srgbClr val="00B0F0"/>
                </a:solidFill>
              </a:rPr>
              <a:t>остальным </a:t>
            </a:r>
            <a:r>
              <a:rPr lang="ru-RU" sz="2400" dirty="0" smtClean="0">
                <a:solidFill>
                  <a:srgbClr val="00B0F0"/>
                </a:solidFill>
              </a:rPr>
              <a:t>предметам </a:t>
            </a:r>
            <a:r>
              <a:rPr lang="ru-RU" sz="2400" b="1" dirty="0" smtClean="0">
                <a:solidFill>
                  <a:srgbClr val="00B0F0"/>
                </a:solidFill>
              </a:rPr>
              <a:t>МАКСИМАЛЬНЫЕ</a:t>
            </a:r>
            <a:r>
              <a:rPr lang="ru-RU" sz="2400" dirty="0" smtClean="0">
                <a:solidFill>
                  <a:srgbClr val="00B0F0"/>
                </a:solidFill>
              </a:rPr>
              <a:t>  баллы получили выпускники следующих </a:t>
            </a:r>
            <a:r>
              <a:rPr lang="ru-RU" sz="2400" dirty="0">
                <a:solidFill>
                  <a:srgbClr val="00B0F0"/>
                </a:solidFill>
              </a:rPr>
              <a:t>школ</a:t>
            </a:r>
            <a:r>
              <a:rPr lang="ru-RU" sz="2400" dirty="0" smtClean="0">
                <a:solidFill>
                  <a:srgbClr val="00B0F0"/>
                </a:solidFill>
              </a:rPr>
              <a:t>:</a:t>
            </a:r>
            <a:endParaRPr lang="ru-RU" sz="2400" dirty="0">
              <a:solidFill>
                <a:srgbClr val="00B0F0"/>
              </a:solidFill>
            </a:endParaRPr>
          </a:p>
          <a:p>
            <a:pPr lvl="0"/>
            <a:r>
              <a:rPr lang="ru-RU" sz="2400" dirty="0"/>
              <a:t>обществознание - 98 баллов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</a:rPr>
              <a:t>21</a:t>
            </a:r>
            <a:endParaRPr lang="ru-RU" sz="2400" dirty="0"/>
          </a:p>
          <a:p>
            <a:pPr lvl="0"/>
            <a:r>
              <a:rPr lang="ru-RU" sz="2400" dirty="0"/>
              <a:t>английский язык - 98 баллов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</a:rPr>
              <a:t>21</a:t>
            </a:r>
            <a:endParaRPr lang="ru-RU" sz="2400" dirty="0"/>
          </a:p>
          <a:p>
            <a:pPr lvl="0"/>
            <a:r>
              <a:rPr lang="ru-RU" sz="2400" dirty="0"/>
              <a:t>информатика и ИКТ – 90-93 бал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21, 67, </a:t>
            </a:r>
            <a:r>
              <a:rPr lang="ru-RU" sz="2400" b="1" dirty="0" smtClean="0">
                <a:solidFill>
                  <a:srgbClr val="FF0000"/>
                </a:solidFill>
              </a:rPr>
              <a:t>33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история – 95-97 бал. </a:t>
            </a:r>
            <a:r>
              <a:rPr lang="ru-RU" sz="2400" b="1" dirty="0" smtClean="0">
                <a:solidFill>
                  <a:srgbClr val="FF0000"/>
                </a:solidFill>
              </a:rPr>
              <a:t>гимназия </a:t>
            </a:r>
            <a:r>
              <a:rPr lang="ru-RU" sz="2400" b="1" dirty="0">
                <a:solidFill>
                  <a:srgbClr val="FF0000"/>
                </a:solidFill>
              </a:rPr>
              <a:t>№ 36, школа № 35, лицей № </a:t>
            </a:r>
            <a:r>
              <a:rPr lang="ru-RU" sz="2400" b="1" dirty="0" smtClean="0">
                <a:solidFill>
                  <a:srgbClr val="FF0000"/>
                </a:solidFill>
              </a:rPr>
              <a:t>67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физика - 98 баллов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33, 67, Гармония, 44, </a:t>
            </a:r>
            <a:r>
              <a:rPr lang="ru-RU" sz="2400" b="1" dirty="0" smtClean="0">
                <a:solidFill>
                  <a:srgbClr val="FF0000"/>
                </a:solidFill>
              </a:rPr>
              <a:t>20 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химия - 99 баллов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</a:rPr>
              <a:t>67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биология - 95 </a:t>
            </a:r>
            <a:r>
              <a:rPr lang="ru-RU" sz="2400" dirty="0" smtClean="0"/>
              <a:t>баллов</a:t>
            </a:r>
          </a:p>
          <a:p>
            <a:pPr lvl="0"/>
            <a:r>
              <a:rPr lang="ru-RU" sz="2400" dirty="0"/>
              <a:t> </a:t>
            </a: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лицей </a:t>
            </a:r>
            <a:r>
              <a:rPr lang="ru-RU" sz="2400" b="1" dirty="0">
                <a:solidFill>
                  <a:srgbClr val="FF0000"/>
                </a:solidFill>
              </a:rPr>
              <a:t>№ 67, гимназия № </a:t>
            </a:r>
            <a:r>
              <a:rPr lang="ru-RU" sz="2400" b="1" dirty="0" smtClean="0">
                <a:solidFill>
                  <a:srgbClr val="FF0000"/>
                </a:solidFill>
              </a:rPr>
              <a:t>36</a:t>
            </a:r>
            <a:endParaRPr 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dirty="0"/>
              <a:t>математика - 99 баллов </a:t>
            </a:r>
            <a:endParaRPr lang="ru-RU" sz="2400" dirty="0" smtClean="0"/>
          </a:p>
          <a:p>
            <a:pPr lvl="0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лицей </a:t>
            </a:r>
            <a:r>
              <a:rPr lang="ru-RU" sz="2400" b="1" dirty="0">
                <a:solidFill>
                  <a:srgbClr val="FF0000"/>
                </a:solidFill>
              </a:rPr>
              <a:t>№ 33, гимназия № 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  <a:p>
            <a:pPr marL="556895" marR="671195" algn="just">
              <a:buClr>
                <a:srgbClr val="171717"/>
              </a:buClr>
              <a:tabLst>
                <a:tab pos="299085" algn="l"/>
              </a:tabLst>
            </a:pPr>
            <a:endParaRPr lang="ru-RU" sz="1400" dirty="0" smtClean="0">
              <a:solidFill>
                <a:srgbClr val="00133C"/>
              </a:solidFill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45734"/>
              </p:ext>
            </p:extLst>
          </p:nvPr>
        </p:nvGraphicFramePr>
        <p:xfrm>
          <a:off x="5404484" y="3943756"/>
          <a:ext cx="661847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808">
                  <a:extLst>
                    <a:ext uri="{9D8B030D-6E8A-4147-A177-3AD203B41FA5}">
                      <a16:colId xmlns:a16="http://schemas.microsoft.com/office/drawing/2014/main" val="3075275970"/>
                    </a:ext>
                  </a:extLst>
                </a:gridCol>
                <a:gridCol w="2856671">
                  <a:extLst>
                    <a:ext uri="{9D8B030D-6E8A-4147-A177-3AD203B41FA5}">
                      <a16:colId xmlns:a16="http://schemas.microsoft.com/office/drawing/2014/main" val="2322270151"/>
                    </a:ext>
                  </a:extLst>
                </a:gridCol>
              </a:tblGrid>
              <a:tr h="507261"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/>
                        <a:t>Топ школ с высокими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результатами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623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Гимназия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№ 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38,6%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310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Лицей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№ 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31,88%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286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Лицей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№ 33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31,25%,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763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Школа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№ 1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28,3%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285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546" y="254024"/>
            <a:ext cx="2706978" cy="1836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8392" y="2958892"/>
            <a:ext cx="2984635" cy="634971"/>
            <a:chOff x="837670" y="4879432"/>
            <a:chExt cx="4921885" cy="1047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670" y="4879432"/>
              <a:ext cx="4921316" cy="1047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940" y="5121373"/>
              <a:ext cx="3901930" cy="5774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92983" y="5119676"/>
              <a:ext cx="304800" cy="197485"/>
            </a:xfrm>
            <a:custGeom>
              <a:avLst/>
              <a:gdLst/>
              <a:ahLst/>
              <a:cxnLst/>
              <a:rect l="l" t="t" r="r" b="b"/>
              <a:pathLst>
                <a:path w="304800" h="197485">
                  <a:moveTo>
                    <a:pt x="152121" y="0"/>
                  </a:moveTo>
                  <a:lnTo>
                    <a:pt x="0" y="82751"/>
                  </a:lnTo>
                  <a:lnTo>
                    <a:pt x="0" y="197344"/>
                  </a:lnTo>
                  <a:lnTo>
                    <a:pt x="152121" y="114593"/>
                  </a:lnTo>
                  <a:lnTo>
                    <a:pt x="304242" y="197344"/>
                  </a:lnTo>
                  <a:lnTo>
                    <a:pt x="304242" y="82751"/>
                  </a:lnTo>
                  <a:lnTo>
                    <a:pt x="152121" y="0"/>
                  </a:lnTo>
                  <a:close/>
                </a:path>
              </a:pathLst>
            </a:custGeom>
            <a:solidFill>
              <a:srgbClr val="E5FFB1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08392" y="3784334"/>
            <a:ext cx="2990797" cy="634971"/>
            <a:chOff x="837670" y="6240647"/>
            <a:chExt cx="4932045" cy="10471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670" y="6240647"/>
              <a:ext cx="4931787" cy="10470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940" y="6482588"/>
              <a:ext cx="4063035" cy="5774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03453" y="6480902"/>
              <a:ext cx="304800" cy="197485"/>
            </a:xfrm>
            <a:custGeom>
              <a:avLst/>
              <a:gdLst/>
              <a:ahLst/>
              <a:cxnLst/>
              <a:rect l="l" t="t" r="r" b="b"/>
              <a:pathLst>
                <a:path w="304800" h="197484">
                  <a:moveTo>
                    <a:pt x="304242" y="0"/>
                  </a:moveTo>
                  <a:lnTo>
                    <a:pt x="152121" y="82740"/>
                  </a:lnTo>
                  <a:lnTo>
                    <a:pt x="0" y="0"/>
                  </a:lnTo>
                  <a:lnTo>
                    <a:pt x="0" y="114582"/>
                  </a:lnTo>
                  <a:lnTo>
                    <a:pt x="152121" y="197334"/>
                  </a:lnTo>
                  <a:lnTo>
                    <a:pt x="304242" y="114582"/>
                  </a:lnTo>
                  <a:lnTo>
                    <a:pt x="304242" y="0"/>
                  </a:lnTo>
                  <a:close/>
                </a:path>
              </a:pathLst>
            </a:custGeom>
            <a:solidFill>
              <a:srgbClr val="FFB1B1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667913"/>
            <a:ext cx="3709084" cy="208837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704986" y="4609777"/>
            <a:ext cx="4844882" cy="2248006"/>
            <a:chOff x="11056312" y="7601863"/>
            <a:chExt cx="7989570" cy="3707129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56312" y="7601863"/>
              <a:ext cx="7989285" cy="370669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28244" y="7869101"/>
              <a:ext cx="5052202" cy="3028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476189" y="7786414"/>
              <a:ext cx="384810" cy="384810"/>
            </a:xfrm>
            <a:custGeom>
              <a:avLst/>
              <a:gdLst/>
              <a:ahLst/>
              <a:cxnLst/>
              <a:rect l="l" t="t" r="r" b="b"/>
              <a:pathLst>
                <a:path w="384809" h="384809">
                  <a:moveTo>
                    <a:pt x="127736" y="301739"/>
                  </a:moveTo>
                  <a:lnTo>
                    <a:pt x="121564" y="295592"/>
                  </a:lnTo>
                  <a:lnTo>
                    <a:pt x="61252" y="295592"/>
                  </a:lnTo>
                  <a:lnTo>
                    <a:pt x="55079" y="301739"/>
                  </a:lnTo>
                  <a:lnTo>
                    <a:pt x="55079" y="309321"/>
                  </a:lnTo>
                  <a:lnTo>
                    <a:pt x="55079" y="316915"/>
                  </a:lnTo>
                  <a:lnTo>
                    <a:pt x="61252" y="323075"/>
                  </a:lnTo>
                  <a:lnTo>
                    <a:pt x="121564" y="323075"/>
                  </a:lnTo>
                  <a:lnTo>
                    <a:pt x="127736" y="316915"/>
                  </a:lnTo>
                  <a:lnTo>
                    <a:pt x="127736" y="301739"/>
                  </a:lnTo>
                  <a:close/>
                </a:path>
                <a:path w="384809" h="384809">
                  <a:moveTo>
                    <a:pt x="127736" y="233540"/>
                  </a:moveTo>
                  <a:lnTo>
                    <a:pt x="121564" y="227380"/>
                  </a:lnTo>
                  <a:lnTo>
                    <a:pt x="61252" y="227380"/>
                  </a:lnTo>
                  <a:lnTo>
                    <a:pt x="55079" y="233540"/>
                  </a:lnTo>
                  <a:lnTo>
                    <a:pt x="55079" y="241122"/>
                  </a:lnTo>
                  <a:lnTo>
                    <a:pt x="55079" y="248704"/>
                  </a:lnTo>
                  <a:lnTo>
                    <a:pt x="61252" y="254863"/>
                  </a:lnTo>
                  <a:lnTo>
                    <a:pt x="121564" y="254863"/>
                  </a:lnTo>
                  <a:lnTo>
                    <a:pt x="127736" y="248704"/>
                  </a:lnTo>
                  <a:lnTo>
                    <a:pt x="127736" y="233540"/>
                  </a:lnTo>
                  <a:close/>
                </a:path>
                <a:path w="384809" h="384809">
                  <a:moveTo>
                    <a:pt x="127736" y="165328"/>
                  </a:moveTo>
                  <a:lnTo>
                    <a:pt x="121564" y="159181"/>
                  </a:lnTo>
                  <a:lnTo>
                    <a:pt x="61252" y="159181"/>
                  </a:lnTo>
                  <a:lnTo>
                    <a:pt x="55079" y="165328"/>
                  </a:lnTo>
                  <a:lnTo>
                    <a:pt x="55079" y="172923"/>
                  </a:lnTo>
                  <a:lnTo>
                    <a:pt x="55079" y="180517"/>
                  </a:lnTo>
                  <a:lnTo>
                    <a:pt x="61252" y="186664"/>
                  </a:lnTo>
                  <a:lnTo>
                    <a:pt x="121564" y="186664"/>
                  </a:lnTo>
                  <a:lnTo>
                    <a:pt x="127736" y="180517"/>
                  </a:lnTo>
                  <a:lnTo>
                    <a:pt x="127736" y="165328"/>
                  </a:lnTo>
                  <a:close/>
                </a:path>
                <a:path w="384809" h="384809">
                  <a:moveTo>
                    <a:pt x="228790" y="301739"/>
                  </a:moveTo>
                  <a:lnTo>
                    <a:pt x="222605" y="295592"/>
                  </a:lnTo>
                  <a:lnTo>
                    <a:pt x="162293" y="295592"/>
                  </a:lnTo>
                  <a:lnTo>
                    <a:pt x="156121" y="301739"/>
                  </a:lnTo>
                  <a:lnTo>
                    <a:pt x="156121" y="309321"/>
                  </a:lnTo>
                  <a:lnTo>
                    <a:pt x="156121" y="316915"/>
                  </a:lnTo>
                  <a:lnTo>
                    <a:pt x="162293" y="323075"/>
                  </a:lnTo>
                  <a:lnTo>
                    <a:pt x="222605" y="323075"/>
                  </a:lnTo>
                  <a:lnTo>
                    <a:pt x="228790" y="316915"/>
                  </a:lnTo>
                  <a:lnTo>
                    <a:pt x="228790" y="301739"/>
                  </a:lnTo>
                  <a:close/>
                </a:path>
                <a:path w="384809" h="384809">
                  <a:moveTo>
                    <a:pt x="228790" y="233540"/>
                  </a:moveTo>
                  <a:lnTo>
                    <a:pt x="222605" y="227380"/>
                  </a:lnTo>
                  <a:lnTo>
                    <a:pt x="162293" y="227380"/>
                  </a:lnTo>
                  <a:lnTo>
                    <a:pt x="156121" y="233540"/>
                  </a:lnTo>
                  <a:lnTo>
                    <a:pt x="156121" y="241122"/>
                  </a:lnTo>
                  <a:lnTo>
                    <a:pt x="156121" y="248704"/>
                  </a:lnTo>
                  <a:lnTo>
                    <a:pt x="162293" y="254863"/>
                  </a:lnTo>
                  <a:lnTo>
                    <a:pt x="222605" y="254863"/>
                  </a:lnTo>
                  <a:lnTo>
                    <a:pt x="228790" y="248704"/>
                  </a:lnTo>
                  <a:lnTo>
                    <a:pt x="228790" y="233540"/>
                  </a:lnTo>
                  <a:close/>
                </a:path>
                <a:path w="384809" h="384809">
                  <a:moveTo>
                    <a:pt x="228790" y="165328"/>
                  </a:moveTo>
                  <a:lnTo>
                    <a:pt x="222605" y="159181"/>
                  </a:lnTo>
                  <a:lnTo>
                    <a:pt x="162293" y="159181"/>
                  </a:lnTo>
                  <a:lnTo>
                    <a:pt x="156121" y="165328"/>
                  </a:lnTo>
                  <a:lnTo>
                    <a:pt x="156121" y="172923"/>
                  </a:lnTo>
                  <a:lnTo>
                    <a:pt x="156121" y="180517"/>
                  </a:lnTo>
                  <a:lnTo>
                    <a:pt x="162293" y="186664"/>
                  </a:lnTo>
                  <a:lnTo>
                    <a:pt x="222605" y="186664"/>
                  </a:lnTo>
                  <a:lnTo>
                    <a:pt x="228790" y="180517"/>
                  </a:lnTo>
                  <a:lnTo>
                    <a:pt x="228790" y="165328"/>
                  </a:lnTo>
                  <a:close/>
                </a:path>
                <a:path w="384809" h="384809">
                  <a:moveTo>
                    <a:pt x="329831" y="233540"/>
                  </a:moveTo>
                  <a:lnTo>
                    <a:pt x="323646" y="227380"/>
                  </a:lnTo>
                  <a:lnTo>
                    <a:pt x="263232" y="227380"/>
                  </a:lnTo>
                  <a:lnTo>
                    <a:pt x="257060" y="233540"/>
                  </a:lnTo>
                  <a:lnTo>
                    <a:pt x="257060" y="241122"/>
                  </a:lnTo>
                  <a:lnTo>
                    <a:pt x="257060" y="248704"/>
                  </a:lnTo>
                  <a:lnTo>
                    <a:pt x="263232" y="254863"/>
                  </a:lnTo>
                  <a:lnTo>
                    <a:pt x="323646" y="254863"/>
                  </a:lnTo>
                  <a:lnTo>
                    <a:pt x="329831" y="248704"/>
                  </a:lnTo>
                  <a:lnTo>
                    <a:pt x="329831" y="233540"/>
                  </a:lnTo>
                  <a:close/>
                </a:path>
                <a:path w="384809" h="384809">
                  <a:moveTo>
                    <a:pt x="329831" y="165328"/>
                  </a:moveTo>
                  <a:lnTo>
                    <a:pt x="323646" y="159181"/>
                  </a:lnTo>
                  <a:lnTo>
                    <a:pt x="263232" y="159181"/>
                  </a:lnTo>
                  <a:lnTo>
                    <a:pt x="257060" y="165328"/>
                  </a:lnTo>
                  <a:lnTo>
                    <a:pt x="257060" y="172923"/>
                  </a:lnTo>
                  <a:lnTo>
                    <a:pt x="257060" y="180517"/>
                  </a:lnTo>
                  <a:lnTo>
                    <a:pt x="263232" y="186664"/>
                  </a:lnTo>
                  <a:lnTo>
                    <a:pt x="323646" y="186664"/>
                  </a:lnTo>
                  <a:lnTo>
                    <a:pt x="329831" y="180517"/>
                  </a:lnTo>
                  <a:lnTo>
                    <a:pt x="329831" y="165328"/>
                  </a:lnTo>
                  <a:close/>
                </a:path>
                <a:path w="384809" h="384809">
                  <a:moveTo>
                    <a:pt x="384797" y="82461"/>
                  </a:moveTo>
                  <a:lnTo>
                    <a:pt x="380479" y="61061"/>
                  </a:lnTo>
                  <a:lnTo>
                    <a:pt x="376377" y="54978"/>
                  </a:lnTo>
                  <a:lnTo>
                    <a:pt x="368706" y="43599"/>
                  </a:lnTo>
                  <a:lnTo>
                    <a:pt x="357365" y="35953"/>
                  </a:lnTo>
                  <a:lnTo>
                    <a:pt x="357365" y="82461"/>
                  </a:lnTo>
                  <a:lnTo>
                    <a:pt x="357365" y="96215"/>
                  </a:lnTo>
                  <a:lnTo>
                    <a:pt x="357365" y="123698"/>
                  </a:lnTo>
                  <a:lnTo>
                    <a:pt x="357365" y="329831"/>
                  </a:lnTo>
                  <a:lnTo>
                    <a:pt x="355206" y="340537"/>
                  </a:lnTo>
                  <a:lnTo>
                    <a:pt x="349288" y="349275"/>
                  </a:lnTo>
                  <a:lnTo>
                    <a:pt x="340537" y="355168"/>
                  </a:lnTo>
                  <a:lnTo>
                    <a:pt x="329831" y="357327"/>
                  </a:lnTo>
                  <a:lnTo>
                    <a:pt x="54965" y="357327"/>
                  </a:lnTo>
                  <a:lnTo>
                    <a:pt x="44272" y="355168"/>
                  </a:lnTo>
                  <a:lnTo>
                    <a:pt x="35560" y="349275"/>
                  </a:lnTo>
                  <a:lnTo>
                    <a:pt x="29692" y="340537"/>
                  </a:lnTo>
                  <a:lnTo>
                    <a:pt x="27533" y="329831"/>
                  </a:lnTo>
                  <a:lnTo>
                    <a:pt x="27533" y="123698"/>
                  </a:lnTo>
                  <a:lnTo>
                    <a:pt x="357365" y="123698"/>
                  </a:lnTo>
                  <a:lnTo>
                    <a:pt x="357365" y="96215"/>
                  </a:lnTo>
                  <a:lnTo>
                    <a:pt x="27533" y="96215"/>
                  </a:lnTo>
                  <a:lnTo>
                    <a:pt x="27533" y="82461"/>
                  </a:lnTo>
                  <a:lnTo>
                    <a:pt x="29692" y="71767"/>
                  </a:lnTo>
                  <a:lnTo>
                    <a:pt x="35560" y="63030"/>
                  </a:lnTo>
                  <a:lnTo>
                    <a:pt x="44272" y="57137"/>
                  </a:lnTo>
                  <a:lnTo>
                    <a:pt x="54965" y="54978"/>
                  </a:lnTo>
                  <a:lnTo>
                    <a:pt x="74866" y="54978"/>
                  </a:lnTo>
                  <a:lnTo>
                    <a:pt x="90043" y="54978"/>
                  </a:lnTo>
                  <a:lnTo>
                    <a:pt x="294754" y="54978"/>
                  </a:lnTo>
                  <a:lnTo>
                    <a:pt x="309930" y="54978"/>
                  </a:lnTo>
                  <a:lnTo>
                    <a:pt x="329831" y="54978"/>
                  </a:lnTo>
                  <a:lnTo>
                    <a:pt x="340537" y="57137"/>
                  </a:lnTo>
                  <a:lnTo>
                    <a:pt x="349288" y="63030"/>
                  </a:lnTo>
                  <a:lnTo>
                    <a:pt x="355206" y="71767"/>
                  </a:lnTo>
                  <a:lnTo>
                    <a:pt x="357365" y="82461"/>
                  </a:lnTo>
                  <a:lnTo>
                    <a:pt x="357365" y="35953"/>
                  </a:lnTo>
                  <a:lnTo>
                    <a:pt x="351231" y="31813"/>
                  </a:lnTo>
                  <a:lnTo>
                    <a:pt x="329831" y="27495"/>
                  </a:lnTo>
                  <a:lnTo>
                    <a:pt x="316115" y="27495"/>
                  </a:lnTo>
                  <a:lnTo>
                    <a:pt x="316115" y="6159"/>
                  </a:lnTo>
                  <a:lnTo>
                    <a:pt x="309930" y="0"/>
                  </a:lnTo>
                  <a:lnTo>
                    <a:pt x="302399" y="0"/>
                  </a:lnTo>
                  <a:lnTo>
                    <a:pt x="294754" y="0"/>
                  </a:lnTo>
                  <a:lnTo>
                    <a:pt x="288569" y="6159"/>
                  </a:lnTo>
                  <a:lnTo>
                    <a:pt x="288569" y="27495"/>
                  </a:lnTo>
                  <a:lnTo>
                    <a:pt x="96227" y="27495"/>
                  </a:lnTo>
                  <a:lnTo>
                    <a:pt x="96227" y="6159"/>
                  </a:lnTo>
                  <a:lnTo>
                    <a:pt x="90043" y="0"/>
                  </a:lnTo>
                  <a:lnTo>
                    <a:pt x="82511" y="0"/>
                  </a:lnTo>
                  <a:lnTo>
                    <a:pt x="74866" y="0"/>
                  </a:lnTo>
                  <a:lnTo>
                    <a:pt x="68681" y="6159"/>
                  </a:lnTo>
                  <a:lnTo>
                    <a:pt x="68681" y="27495"/>
                  </a:lnTo>
                  <a:lnTo>
                    <a:pt x="54965" y="27495"/>
                  </a:lnTo>
                  <a:lnTo>
                    <a:pt x="33566" y="31813"/>
                  </a:lnTo>
                  <a:lnTo>
                    <a:pt x="16090" y="43599"/>
                  </a:lnTo>
                  <a:lnTo>
                    <a:pt x="4318" y="61061"/>
                  </a:lnTo>
                  <a:lnTo>
                    <a:pt x="0" y="82461"/>
                  </a:lnTo>
                  <a:lnTo>
                    <a:pt x="0" y="102362"/>
                  </a:lnTo>
                  <a:lnTo>
                    <a:pt x="0" y="109943"/>
                  </a:lnTo>
                  <a:lnTo>
                    <a:pt x="0" y="117538"/>
                  </a:lnTo>
                  <a:lnTo>
                    <a:pt x="0" y="329831"/>
                  </a:lnTo>
                  <a:lnTo>
                    <a:pt x="4318" y="351231"/>
                  </a:lnTo>
                  <a:lnTo>
                    <a:pt x="16090" y="368706"/>
                  </a:lnTo>
                  <a:lnTo>
                    <a:pt x="33566" y="380492"/>
                  </a:lnTo>
                  <a:lnTo>
                    <a:pt x="54965" y="384810"/>
                  </a:lnTo>
                  <a:lnTo>
                    <a:pt x="329831" y="384810"/>
                  </a:lnTo>
                  <a:lnTo>
                    <a:pt x="368706" y="368706"/>
                  </a:lnTo>
                  <a:lnTo>
                    <a:pt x="384797" y="329831"/>
                  </a:lnTo>
                  <a:lnTo>
                    <a:pt x="384797" y="117538"/>
                  </a:lnTo>
                  <a:lnTo>
                    <a:pt x="384797" y="102362"/>
                  </a:lnTo>
                  <a:lnTo>
                    <a:pt x="384797" y="82461"/>
                  </a:lnTo>
                  <a:close/>
                </a:path>
              </a:pathLst>
            </a:custGeom>
            <a:solidFill>
              <a:srgbClr val="A7E0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24265" y="8440779"/>
              <a:ext cx="7592962" cy="100653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381827" y="895654"/>
            <a:ext cx="1891822" cy="183676"/>
          </a:xfrm>
          <a:custGeom>
            <a:avLst/>
            <a:gdLst/>
            <a:ahLst/>
            <a:cxnLst/>
            <a:rect l="l" t="t" r="r" b="b"/>
            <a:pathLst>
              <a:path w="3119754" h="302894">
                <a:moveTo>
                  <a:pt x="74018" y="3643"/>
                </a:moveTo>
                <a:lnTo>
                  <a:pt x="0" y="3643"/>
                </a:lnTo>
                <a:lnTo>
                  <a:pt x="0" y="235364"/>
                </a:lnTo>
                <a:lnTo>
                  <a:pt x="49129" y="235364"/>
                </a:lnTo>
                <a:lnTo>
                  <a:pt x="49129" y="152948"/>
                </a:lnTo>
                <a:lnTo>
                  <a:pt x="70217" y="152948"/>
                </a:lnTo>
                <a:lnTo>
                  <a:pt x="112844" y="146770"/>
                </a:lnTo>
                <a:lnTo>
                  <a:pt x="145289" y="124074"/>
                </a:lnTo>
                <a:lnTo>
                  <a:pt x="152339" y="112687"/>
                </a:lnTo>
                <a:lnTo>
                  <a:pt x="49129" y="112687"/>
                </a:lnTo>
                <a:lnTo>
                  <a:pt x="49129" y="43904"/>
                </a:lnTo>
                <a:lnTo>
                  <a:pt x="153933" y="43904"/>
                </a:lnTo>
                <a:lnTo>
                  <a:pt x="148487" y="33483"/>
                </a:lnTo>
                <a:lnTo>
                  <a:pt x="139472" y="22983"/>
                </a:lnTo>
                <a:lnTo>
                  <a:pt x="127659" y="14523"/>
                </a:lnTo>
                <a:lnTo>
                  <a:pt x="112812" y="8480"/>
                </a:lnTo>
                <a:lnTo>
                  <a:pt x="94931" y="4853"/>
                </a:lnTo>
                <a:lnTo>
                  <a:pt x="74018" y="3643"/>
                </a:lnTo>
                <a:close/>
              </a:path>
              <a:path w="3119754" h="302894">
                <a:moveTo>
                  <a:pt x="153933" y="43904"/>
                </a:moveTo>
                <a:lnTo>
                  <a:pt x="71484" y="43904"/>
                </a:lnTo>
                <a:lnTo>
                  <a:pt x="80813" y="44428"/>
                </a:lnTo>
                <a:lnTo>
                  <a:pt x="88837" y="46002"/>
                </a:lnTo>
                <a:lnTo>
                  <a:pt x="110467" y="77662"/>
                </a:lnTo>
                <a:lnTo>
                  <a:pt x="110467" y="85798"/>
                </a:lnTo>
                <a:lnTo>
                  <a:pt x="74489" y="112687"/>
                </a:lnTo>
                <a:lnTo>
                  <a:pt x="152339" y="112687"/>
                </a:lnTo>
                <a:lnTo>
                  <a:pt x="160012" y="77662"/>
                </a:lnTo>
                <a:lnTo>
                  <a:pt x="160078" y="75924"/>
                </a:lnTo>
                <a:lnTo>
                  <a:pt x="158790" y="59952"/>
                </a:lnTo>
                <a:lnTo>
                  <a:pt x="154980" y="46002"/>
                </a:lnTo>
                <a:lnTo>
                  <a:pt x="154927" y="45806"/>
                </a:lnTo>
                <a:lnTo>
                  <a:pt x="153933" y="43904"/>
                </a:lnTo>
                <a:close/>
              </a:path>
              <a:path w="3119754" h="302894">
                <a:moveTo>
                  <a:pt x="337277" y="3643"/>
                </a:moveTo>
                <a:lnTo>
                  <a:pt x="203826" y="3643"/>
                </a:lnTo>
                <a:lnTo>
                  <a:pt x="203826" y="235364"/>
                </a:lnTo>
                <a:lnTo>
                  <a:pt x="337277" y="235364"/>
                </a:lnTo>
                <a:lnTo>
                  <a:pt x="337277" y="194789"/>
                </a:lnTo>
                <a:lnTo>
                  <a:pt x="252955" y="194789"/>
                </a:lnTo>
                <a:lnTo>
                  <a:pt x="252955" y="135043"/>
                </a:lnTo>
                <a:lnTo>
                  <a:pt x="331413" y="135043"/>
                </a:lnTo>
                <a:lnTo>
                  <a:pt x="331413" y="94782"/>
                </a:lnTo>
                <a:lnTo>
                  <a:pt x="252955" y="94782"/>
                </a:lnTo>
                <a:lnTo>
                  <a:pt x="252955" y="43904"/>
                </a:lnTo>
                <a:lnTo>
                  <a:pt x="337277" y="43904"/>
                </a:lnTo>
                <a:lnTo>
                  <a:pt x="337277" y="3643"/>
                </a:lnTo>
                <a:close/>
              </a:path>
              <a:path w="3119754" h="302894">
                <a:moveTo>
                  <a:pt x="532224" y="3643"/>
                </a:moveTo>
                <a:lnTo>
                  <a:pt x="385778" y="3643"/>
                </a:lnTo>
                <a:lnTo>
                  <a:pt x="385778" y="235364"/>
                </a:lnTo>
                <a:lnTo>
                  <a:pt x="434908" y="235364"/>
                </a:lnTo>
                <a:lnTo>
                  <a:pt x="434908" y="44218"/>
                </a:lnTo>
                <a:lnTo>
                  <a:pt x="532224" y="44218"/>
                </a:lnTo>
                <a:lnTo>
                  <a:pt x="532224" y="3643"/>
                </a:lnTo>
                <a:close/>
              </a:path>
              <a:path w="3119754" h="302894">
                <a:moveTo>
                  <a:pt x="612264" y="3643"/>
                </a:moveTo>
                <a:lnTo>
                  <a:pt x="568045" y="3643"/>
                </a:lnTo>
                <a:lnTo>
                  <a:pt x="568045" y="235364"/>
                </a:lnTo>
                <a:lnTo>
                  <a:pt x="627164" y="235364"/>
                </a:lnTo>
                <a:lnTo>
                  <a:pt x="660937" y="179575"/>
                </a:lnTo>
                <a:lnTo>
                  <a:pt x="610044" y="179575"/>
                </a:lnTo>
                <a:lnTo>
                  <a:pt x="610264" y="177994"/>
                </a:lnTo>
                <a:lnTo>
                  <a:pt x="610473" y="174821"/>
                </a:lnTo>
                <a:lnTo>
                  <a:pt x="610892" y="165314"/>
                </a:lnTo>
                <a:lnTo>
                  <a:pt x="611101" y="159764"/>
                </a:lnTo>
                <a:lnTo>
                  <a:pt x="611311" y="153419"/>
                </a:lnTo>
                <a:lnTo>
                  <a:pt x="611635" y="146979"/>
                </a:lnTo>
                <a:lnTo>
                  <a:pt x="611845" y="140425"/>
                </a:lnTo>
                <a:lnTo>
                  <a:pt x="611949" y="133765"/>
                </a:lnTo>
                <a:lnTo>
                  <a:pt x="612159" y="127116"/>
                </a:lnTo>
                <a:lnTo>
                  <a:pt x="612264" y="3643"/>
                </a:lnTo>
                <a:close/>
              </a:path>
              <a:path w="3119754" h="302894">
                <a:moveTo>
                  <a:pt x="776782" y="57851"/>
                </a:moveTo>
                <a:lnTo>
                  <a:pt x="735893" y="57851"/>
                </a:lnTo>
                <a:lnTo>
                  <a:pt x="734145" y="84479"/>
                </a:lnTo>
                <a:lnTo>
                  <a:pt x="733831" y="91023"/>
                </a:lnTo>
                <a:lnTo>
                  <a:pt x="733569" y="97787"/>
                </a:lnTo>
                <a:lnTo>
                  <a:pt x="733150" y="111734"/>
                </a:lnTo>
                <a:lnTo>
                  <a:pt x="733035" y="235364"/>
                </a:lnTo>
                <a:lnTo>
                  <a:pt x="776782" y="235364"/>
                </a:lnTo>
                <a:lnTo>
                  <a:pt x="776782" y="57851"/>
                </a:lnTo>
                <a:close/>
              </a:path>
              <a:path w="3119754" h="302894">
                <a:moveTo>
                  <a:pt x="776782" y="3643"/>
                </a:moveTo>
                <a:lnTo>
                  <a:pt x="717978" y="3643"/>
                </a:lnTo>
                <a:lnTo>
                  <a:pt x="610997" y="179575"/>
                </a:lnTo>
                <a:lnTo>
                  <a:pt x="660937" y="179575"/>
                </a:lnTo>
                <a:lnTo>
                  <a:pt x="734626" y="57851"/>
                </a:lnTo>
                <a:lnTo>
                  <a:pt x="776782" y="57851"/>
                </a:lnTo>
                <a:lnTo>
                  <a:pt x="776782" y="3643"/>
                </a:lnTo>
                <a:close/>
              </a:path>
              <a:path w="3119754" h="302894">
                <a:moveTo>
                  <a:pt x="935594" y="0"/>
                </a:moveTo>
                <a:lnTo>
                  <a:pt x="886260" y="8291"/>
                </a:lnTo>
                <a:lnTo>
                  <a:pt x="851752" y="32489"/>
                </a:lnTo>
                <a:lnTo>
                  <a:pt x="831545" y="70240"/>
                </a:lnTo>
                <a:lnTo>
                  <a:pt x="824969" y="118875"/>
                </a:lnTo>
                <a:lnTo>
                  <a:pt x="825349" y="130899"/>
                </a:lnTo>
                <a:lnTo>
                  <a:pt x="835417" y="178566"/>
                </a:lnTo>
                <a:lnTo>
                  <a:pt x="859016" y="213195"/>
                </a:lnTo>
                <a:lnTo>
                  <a:pt x="897003" y="233806"/>
                </a:lnTo>
                <a:lnTo>
                  <a:pt x="935280" y="238537"/>
                </a:lnTo>
                <a:lnTo>
                  <a:pt x="948988" y="238011"/>
                </a:lnTo>
                <a:lnTo>
                  <a:pt x="994336" y="225399"/>
                </a:lnTo>
                <a:lnTo>
                  <a:pt x="1025028" y="197422"/>
                </a:lnTo>
                <a:lnTo>
                  <a:pt x="936939" y="197422"/>
                </a:lnTo>
                <a:lnTo>
                  <a:pt x="925452" y="196740"/>
                </a:lnTo>
                <a:lnTo>
                  <a:pt x="890387" y="176485"/>
                </a:lnTo>
                <a:lnTo>
                  <a:pt x="876996" y="132283"/>
                </a:lnTo>
                <a:lnTo>
                  <a:pt x="876970" y="132037"/>
                </a:lnTo>
                <a:lnTo>
                  <a:pt x="876852" y="130899"/>
                </a:lnTo>
                <a:lnTo>
                  <a:pt x="876475" y="119190"/>
                </a:lnTo>
                <a:lnTo>
                  <a:pt x="876852" y="107422"/>
                </a:lnTo>
                <a:lnTo>
                  <a:pt x="877982" y="96525"/>
                </a:lnTo>
                <a:lnTo>
                  <a:pt x="895609" y="55595"/>
                </a:lnTo>
                <a:lnTo>
                  <a:pt x="935594" y="40888"/>
                </a:lnTo>
                <a:lnTo>
                  <a:pt x="1025025" y="40888"/>
                </a:lnTo>
                <a:lnTo>
                  <a:pt x="1018807" y="32489"/>
                </a:lnTo>
                <a:lnTo>
                  <a:pt x="984604" y="8291"/>
                </a:lnTo>
                <a:lnTo>
                  <a:pt x="953615" y="920"/>
                </a:lnTo>
                <a:lnTo>
                  <a:pt x="935594" y="0"/>
                </a:lnTo>
                <a:close/>
              </a:path>
              <a:path w="3119754" h="302894">
                <a:moveTo>
                  <a:pt x="1025025" y="40888"/>
                </a:moveTo>
                <a:lnTo>
                  <a:pt x="935594" y="40888"/>
                </a:lnTo>
                <a:lnTo>
                  <a:pt x="950107" y="42196"/>
                </a:lnTo>
                <a:lnTo>
                  <a:pt x="962809" y="46242"/>
                </a:lnTo>
                <a:lnTo>
                  <a:pt x="962612" y="46242"/>
                </a:lnTo>
                <a:lnTo>
                  <a:pt x="972535" y="52656"/>
                </a:lnTo>
                <a:lnTo>
                  <a:pt x="980455" y="61816"/>
                </a:lnTo>
                <a:lnTo>
                  <a:pt x="986416" y="73241"/>
                </a:lnTo>
                <a:lnTo>
                  <a:pt x="990676" y="86616"/>
                </a:lnTo>
                <a:lnTo>
                  <a:pt x="993155" y="101469"/>
                </a:lnTo>
                <a:lnTo>
                  <a:pt x="993232" y="101932"/>
                </a:lnTo>
                <a:lnTo>
                  <a:pt x="994069" y="118875"/>
                </a:lnTo>
                <a:lnTo>
                  <a:pt x="994084" y="119190"/>
                </a:lnTo>
                <a:lnTo>
                  <a:pt x="993707" y="130899"/>
                </a:lnTo>
                <a:lnTo>
                  <a:pt x="984678" y="169253"/>
                </a:lnTo>
                <a:lnTo>
                  <a:pt x="954220" y="194988"/>
                </a:lnTo>
                <a:lnTo>
                  <a:pt x="933598" y="197422"/>
                </a:lnTo>
                <a:lnTo>
                  <a:pt x="1025028" y="197422"/>
                </a:lnTo>
                <a:lnTo>
                  <a:pt x="1041845" y="156690"/>
                </a:lnTo>
                <a:lnTo>
                  <a:pt x="1045591" y="119190"/>
                </a:lnTo>
                <a:lnTo>
                  <a:pt x="1044858" y="101932"/>
                </a:lnTo>
                <a:lnTo>
                  <a:pt x="1033706" y="56260"/>
                </a:lnTo>
                <a:lnTo>
                  <a:pt x="1027049" y="43622"/>
                </a:lnTo>
                <a:lnTo>
                  <a:pt x="1025025" y="40888"/>
                </a:lnTo>
                <a:close/>
              </a:path>
              <a:path w="3119754" h="302894">
                <a:moveTo>
                  <a:pt x="1142750" y="3643"/>
                </a:moveTo>
                <a:lnTo>
                  <a:pt x="1093621" y="3643"/>
                </a:lnTo>
                <a:lnTo>
                  <a:pt x="1093621" y="235364"/>
                </a:lnTo>
                <a:lnTo>
                  <a:pt x="1142750" y="235364"/>
                </a:lnTo>
                <a:lnTo>
                  <a:pt x="1142750" y="135357"/>
                </a:lnTo>
                <a:lnTo>
                  <a:pt x="1283489" y="135357"/>
                </a:lnTo>
                <a:lnTo>
                  <a:pt x="1283489" y="94468"/>
                </a:lnTo>
                <a:lnTo>
                  <a:pt x="1142750" y="94468"/>
                </a:lnTo>
                <a:lnTo>
                  <a:pt x="1142750" y="3643"/>
                </a:lnTo>
                <a:close/>
              </a:path>
              <a:path w="3119754" h="302894">
                <a:moveTo>
                  <a:pt x="1283489" y="135357"/>
                </a:moveTo>
                <a:lnTo>
                  <a:pt x="1234517" y="135357"/>
                </a:lnTo>
                <a:lnTo>
                  <a:pt x="1234517" y="235364"/>
                </a:lnTo>
                <a:lnTo>
                  <a:pt x="1283489" y="235364"/>
                </a:lnTo>
                <a:lnTo>
                  <a:pt x="1283489" y="135357"/>
                </a:lnTo>
                <a:close/>
              </a:path>
              <a:path w="3119754" h="302894">
                <a:moveTo>
                  <a:pt x="1283489" y="3643"/>
                </a:moveTo>
                <a:lnTo>
                  <a:pt x="1234517" y="3643"/>
                </a:lnTo>
                <a:lnTo>
                  <a:pt x="1234517" y="94468"/>
                </a:lnTo>
                <a:lnTo>
                  <a:pt x="1283489" y="94468"/>
                </a:lnTo>
                <a:lnTo>
                  <a:pt x="1283489" y="3643"/>
                </a:lnTo>
                <a:close/>
              </a:path>
              <a:path w="3119754" h="302894">
                <a:moveTo>
                  <a:pt x="1391266" y="3643"/>
                </a:moveTo>
                <a:lnTo>
                  <a:pt x="1342137" y="3643"/>
                </a:lnTo>
                <a:lnTo>
                  <a:pt x="1342137" y="235364"/>
                </a:lnTo>
                <a:lnTo>
                  <a:pt x="1405538" y="235364"/>
                </a:lnTo>
                <a:lnTo>
                  <a:pt x="1428655" y="234176"/>
                </a:lnTo>
                <a:lnTo>
                  <a:pt x="1477808" y="216349"/>
                </a:lnTo>
                <a:lnTo>
                  <a:pt x="1493994" y="195104"/>
                </a:lnTo>
                <a:lnTo>
                  <a:pt x="1391266" y="195104"/>
                </a:lnTo>
                <a:lnTo>
                  <a:pt x="1391266" y="132812"/>
                </a:lnTo>
                <a:lnTo>
                  <a:pt x="1493933" y="132812"/>
                </a:lnTo>
                <a:lnTo>
                  <a:pt x="1490645" y="126634"/>
                </a:lnTo>
                <a:lnTo>
                  <a:pt x="1459903" y="101599"/>
                </a:lnTo>
                <a:lnTo>
                  <a:pt x="1422481" y="93126"/>
                </a:lnTo>
                <a:lnTo>
                  <a:pt x="1407119" y="92562"/>
                </a:lnTo>
                <a:lnTo>
                  <a:pt x="1391266" y="92562"/>
                </a:lnTo>
                <a:lnTo>
                  <a:pt x="1391266" y="3643"/>
                </a:lnTo>
                <a:close/>
              </a:path>
              <a:path w="3119754" h="302894">
                <a:moveTo>
                  <a:pt x="1493933" y="132812"/>
                </a:moveTo>
                <a:lnTo>
                  <a:pt x="1401884" y="132812"/>
                </a:lnTo>
                <a:lnTo>
                  <a:pt x="1409432" y="132961"/>
                </a:lnTo>
                <a:lnTo>
                  <a:pt x="1416387" y="133409"/>
                </a:lnTo>
                <a:lnTo>
                  <a:pt x="1450866" y="154686"/>
                </a:lnTo>
                <a:lnTo>
                  <a:pt x="1450866" y="162937"/>
                </a:lnTo>
                <a:lnTo>
                  <a:pt x="1423524" y="193321"/>
                </a:lnTo>
                <a:lnTo>
                  <a:pt x="1404103" y="195104"/>
                </a:lnTo>
                <a:lnTo>
                  <a:pt x="1493994" y="195104"/>
                </a:lnTo>
                <a:lnTo>
                  <a:pt x="1494926" y="193483"/>
                </a:lnTo>
                <a:lnTo>
                  <a:pt x="1499207" y="179169"/>
                </a:lnTo>
                <a:lnTo>
                  <a:pt x="1500634" y="162937"/>
                </a:lnTo>
                <a:lnTo>
                  <a:pt x="1500116" y="154686"/>
                </a:lnTo>
                <a:lnTo>
                  <a:pt x="1494012" y="132961"/>
                </a:lnTo>
                <a:lnTo>
                  <a:pt x="1493933" y="132812"/>
                </a:lnTo>
                <a:close/>
              </a:path>
              <a:path w="3119754" h="302894">
                <a:moveTo>
                  <a:pt x="1577815" y="3643"/>
                </a:moveTo>
                <a:lnTo>
                  <a:pt x="1528843" y="3643"/>
                </a:lnTo>
                <a:lnTo>
                  <a:pt x="1528843" y="235364"/>
                </a:lnTo>
                <a:lnTo>
                  <a:pt x="1577815" y="235364"/>
                </a:lnTo>
                <a:lnTo>
                  <a:pt x="1577815" y="3643"/>
                </a:lnTo>
                <a:close/>
              </a:path>
              <a:path w="3119754" h="302894">
                <a:moveTo>
                  <a:pt x="1701916" y="128540"/>
                </a:moveTo>
                <a:lnTo>
                  <a:pt x="1616809" y="128540"/>
                </a:lnTo>
                <a:lnTo>
                  <a:pt x="1616809" y="168162"/>
                </a:lnTo>
                <a:lnTo>
                  <a:pt x="1701916" y="168162"/>
                </a:lnTo>
                <a:lnTo>
                  <a:pt x="1701916" y="128540"/>
                </a:lnTo>
                <a:close/>
              </a:path>
              <a:path w="3119754" h="302894">
                <a:moveTo>
                  <a:pt x="1714282" y="194789"/>
                </a:moveTo>
                <a:lnTo>
                  <a:pt x="1714282" y="235050"/>
                </a:lnTo>
                <a:lnTo>
                  <a:pt x="1717664" y="236107"/>
                </a:lnTo>
                <a:lnTo>
                  <a:pt x="1721308" y="236945"/>
                </a:lnTo>
                <a:lnTo>
                  <a:pt x="1729235" y="238223"/>
                </a:lnTo>
                <a:lnTo>
                  <a:pt x="1733402" y="238537"/>
                </a:lnTo>
                <a:lnTo>
                  <a:pt x="1737737" y="238537"/>
                </a:lnTo>
                <a:lnTo>
                  <a:pt x="1775051" y="226943"/>
                </a:lnTo>
                <a:lnTo>
                  <a:pt x="1793309" y="197962"/>
                </a:lnTo>
                <a:lnTo>
                  <a:pt x="1728282" y="197962"/>
                </a:lnTo>
                <a:lnTo>
                  <a:pt x="1725266" y="197700"/>
                </a:lnTo>
                <a:lnTo>
                  <a:pt x="1722523" y="197166"/>
                </a:lnTo>
                <a:lnTo>
                  <a:pt x="1720004" y="196580"/>
                </a:lnTo>
                <a:lnTo>
                  <a:pt x="1717026" y="195742"/>
                </a:lnTo>
                <a:lnTo>
                  <a:pt x="1714282" y="194789"/>
                </a:lnTo>
                <a:close/>
              </a:path>
              <a:path w="3119754" h="302894">
                <a:moveTo>
                  <a:pt x="1924286" y="44532"/>
                </a:moveTo>
                <a:lnTo>
                  <a:pt x="1875314" y="44532"/>
                </a:lnTo>
                <a:lnTo>
                  <a:pt x="1875314" y="235364"/>
                </a:lnTo>
                <a:lnTo>
                  <a:pt x="1924286" y="235364"/>
                </a:lnTo>
                <a:lnTo>
                  <a:pt x="1924286" y="44532"/>
                </a:lnTo>
                <a:close/>
              </a:path>
              <a:path w="3119754" h="302894">
                <a:moveTo>
                  <a:pt x="1924286" y="3643"/>
                </a:moveTo>
                <a:lnTo>
                  <a:pt x="1777998" y="3643"/>
                </a:lnTo>
                <a:lnTo>
                  <a:pt x="1776470" y="16044"/>
                </a:lnTo>
                <a:lnTo>
                  <a:pt x="1774904" y="28208"/>
                </a:lnTo>
                <a:lnTo>
                  <a:pt x="1773298" y="40137"/>
                </a:lnTo>
                <a:lnTo>
                  <a:pt x="1771652" y="51830"/>
                </a:lnTo>
                <a:lnTo>
                  <a:pt x="1770082" y="63180"/>
                </a:lnTo>
                <a:lnTo>
                  <a:pt x="1764008" y="104064"/>
                </a:lnTo>
                <a:lnTo>
                  <a:pt x="1757234" y="145765"/>
                </a:lnTo>
                <a:lnTo>
                  <a:pt x="1747402" y="186182"/>
                </a:lnTo>
                <a:lnTo>
                  <a:pt x="1735779" y="197962"/>
                </a:lnTo>
                <a:lnTo>
                  <a:pt x="1793309" y="197962"/>
                </a:lnTo>
                <a:lnTo>
                  <a:pt x="1803512" y="154442"/>
                </a:lnTo>
                <a:lnTo>
                  <a:pt x="1809850" y="112530"/>
                </a:lnTo>
                <a:lnTo>
                  <a:pt x="1818572" y="44532"/>
                </a:lnTo>
                <a:lnTo>
                  <a:pt x="1924286" y="44532"/>
                </a:lnTo>
                <a:lnTo>
                  <a:pt x="1924286" y="3643"/>
                </a:lnTo>
                <a:close/>
              </a:path>
              <a:path w="3119754" h="302894">
                <a:moveTo>
                  <a:pt x="2026995" y="3643"/>
                </a:moveTo>
                <a:lnTo>
                  <a:pt x="1982766" y="3643"/>
                </a:lnTo>
                <a:lnTo>
                  <a:pt x="1982766" y="235364"/>
                </a:lnTo>
                <a:lnTo>
                  <a:pt x="2041895" y="235364"/>
                </a:lnTo>
                <a:lnTo>
                  <a:pt x="2075666" y="179575"/>
                </a:lnTo>
                <a:lnTo>
                  <a:pt x="2024776" y="179575"/>
                </a:lnTo>
                <a:lnTo>
                  <a:pt x="2024985" y="177994"/>
                </a:lnTo>
                <a:lnTo>
                  <a:pt x="2025194" y="174821"/>
                </a:lnTo>
                <a:lnTo>
                  <a:pt x="2025833" y="159764"/>
                </a:lnTo>
                <a:lnTo>
                  <a:pt x="2026043" y="153419"/>
                </a:lnTo>
                <a:lnTo>
                  <a:pt x="2026357" y="146979"/>
                </a:lnTo>
                <a:lnTo>
                  <a:pt x="2026566" y="140425"/>
                </a:lnTo>
                <a:lnTo>
                  <a:pt x="2026671" y="133765"/>
                </a:lnTo>
                <a:lnTo>
                  <a:pt x="2026891" y="127116"/>
                </a:lnTo>
                <a:lnTo>
                  <a:pt x="2026995" y="3643"/>
                </a:lnTo>
                <a:close/>
              </a:path>
              <a:path w="3119754" h="302894">
                <a:moveTo>
                  <a:pt x="2191514" y="57851"/>
                </a:moveTo>
                <a:lnTo>
                  <a:pt x="2150615" y="57851"/>
                </a:lnTo>
                <a:lnTo>
                  <a:pt x="2148876" y="84479"/>
                </a:lnTo>
                <a:lnTo>
                  <a:pt x="2148562" y="91023"/>
                </a:lnTo>
                <a:lnTo>
                  <a:pt x="2148290" y="97787"/>
                </a:lnTo>
                <a:lnTo>
                  <a:pt x="2147871" y="111734"/>
                </a:lnTo>
                <a:lnTo>
                  <a:pt x="2147767" y="235364"/>
                </a:lnTo>
                <a:lnTo>
                  <a:pt x="2191514" y="235364"/>
                </a:lnTo>
                <a:lnTo>
                  <a:pt x="2191514" y="57851"/>
                </a:lnTo>
                <a:close/>
              </a:path>
              <a:path w="3119754" h="302894">
                <a:moveTo>
                  <a:pt x="2191514" y="3643"/>
                </a:moveTo>
                <a:lnTo>
                  <a:pt x="2132709" y="3643"/>
                </a:lnTo>
                <a:lnTo>
                  <a:pt x="2025728" y="179575"/>
                </a:lnTo>
                <a:lnTo>
                  <a:pt x="2075666" y="179575"/>
                </a:lnTo>
                <a:lnTo>
                  <a:pt x="2149348" y="57851"/>
                </a:lnTo>
                <a:lnTo>
                  <a:pt x="2191514" y="57851"/>
                </a:lnTo>
                <a:lnTo>
                  <a:pt x="2191514" y="3643"/>
                </a:lnTo>
                <a:close/>
              </a:path>
              <a:path w="3119754" h="302894">
                <a:moveTo>
                  <a:pt x="2462375" y="194475"/>
                </a:moveTo>
                <a:lnTo>
                  <a:pt x="2222414" y="194475"/>
                </a:lnTo>
                <a:lnTo>
                  <a:pt x="2222414" y="302880"/>
                </a:lnTo>
                <a:lnTo>
                  <a:pt x="2269805" y="302880"/>
                </a:lnTo>
                <a:lnTo>
                  <a:pt x="2269805" y="235364"/>
                </a:lnTo>
                <a:lnTo>
                  <a:pt x="2462375" y="235364"/>
                </a:lnTo>
                <a:lnTo>
                  <a:pt x="2462375" y="194475"/>
                </a:lnTo>
                <a:close/>
              </a:path>
              <a:path w="3119754" h="302894">
                <a:moveTo>
                  <a:pt x="2462375" y="235364"/>
                </a:moveTo>
                <a:lnTo>
                  <a:pt x="2414984" y="235364"/>
                </a:lnTo>
                <a:lnTo>
                  <a:pt x="2414984" y="302880"/>
                </a:lnTo>
                <a:lnTo>
                  <a:pt x="2462375" y="302880"/>
                </a:lnTo>
                <a:lnTo>
                  <a:pt x="2462375" y="235364"/>
                </a:lnTo>
                <a:close/>
              </a:path>
              <a:path w="3119754" h="302894">
                <a:moveTo>
                  <a:pt x="2431475" y="3643"/>
                </a:moveTo>
                <a:lnTo>
                  <a:pt x="2296432" y="3643"/>
                </a:lnTo>
                <a:lnTo>
                  <a:pt x="2294334" y="19348"/>
                </a:lnTo>
                <a:lnTo>
                  <a:pt x="2291996" y="34436"/>
                </a:lnTo>
                <a:lnTo>
                  <a:pt x="2283585" y="76067"/>
                </a:lnTo>
                <a:lnTo>
                  <a:pt x="2273449" y="113001"/>
                </a:lnTo>
                <a:lnTo>
                  <a:pt x="2257763" y="156277"/>
                </a:lnTo>
                <a:lnTo>
                  <a:pt x="2240329" y="194475"/>
                </a:lnTo>
                <a:lnTo>
                  <a:pt x="2291993" y="194475"/>
                </a:lnTo>
                <a:lnTo>
                  <a:pt x="2306578" y="158016"/>
                </a:lnTo>
                <a:lnTo>
                  <a:pt x="2319102" y="119190"/>
                </a:lnTo>
                <a:lnTo>
                  <a:pt x="2328923" y="80353"/>
                </a:lnTo>
                <a:lnTo>
                  <a:pt x="2335426" y="44532"/>
                </a:lnTo>
                <a:lnTo>
                  <a:pt x="2431475" y="44532"/>
                </a:lnTo>
                <a:lnTo>
                  <a:pt x="2431475" y="3643"/>
                </a:lnTo>
                <a:close/>
              </a:path>
              <a:path w="3119754" h="302894">
                <a:moveTo>
                  <a:pt x="2431475" y="44532"/>
                </a:moveTo>
                <a:lnTo>
                  <a:pt x="2382492" y="44532"/>
                </a:lnTo>
                <a:lnTo>
                  <a:pt x="2382492" y="194475"/>
                </a:lnTo>
                <a:lnTo>
                  <a:pt x="2431475" y="194475"/>
                </a:lnTo>
                <a:lnTo>
                  <a:pt x="2431475" y="44532"/>
                </a:lnTo>
                <a:close/>
              </a:path>
              <a:path w="3119754" h="302894">
                <a:moveTo>
                  <a:pt x="2631647" y="3643"/>
                </a:moveTo>
                <a:lnTo>
                  <a:pt x="2498196" y="3643"/>
                </a:lnTo>
                <a:lnTo>
                  <a:pt x="2498196" y="235364"/>
                </a:lnTo>
                <a:lnTo>
                  <a:pt x="2631647" y="235364"/>
                </a:lnTo>
                <a:lnTo>
                  <a:pt x="2631647" y="194789"/>
                </a:lnTo>
                <a:lnTo>
                  <a:pt x="2547325" y="194789"/>
                </a:lnTo>
                <a:lnTo>
                  <a:pt x="2547325" y="135043"/>
                </a:lnTo>
                <a:lnTo>
                  <a:pt x="2625783" y="135043"/>
                </a:lnTo>
                <a:lnTo>
                  <a:pt x="2625783" y="94782"/>
                </a:lnTo>
                <a:lnTo>
                  <a:pt x="2547325" y="94782"/>
                </a:lnTo>
                <a:lnTo>
                  <a:pt x="2547325" y="43904"/>
                </a:lnTo>
                <a:lnTo>
                  <a:pt x="2631647" y="43904"/>
                </a:lnTo>
                <a:lnTo>
                  <a:pt x="2631647" y="3643"/>
                </a:lnTo>
                <a:close/>
              </a:path>
              <a:path w="3119754" h="302894">
                <a:moveTo>
                  <a:pt x="2754167" y="3643"/>
                </a:moveTo>
                <a:lnTo>
                  <a:pt x="2680148" y="3643"/>
                </a:lnTo>
                <a:lnTo>
                  <a:pt x="2680148" y="235364"/>
                </a:lnTo>
                <a:lnTo>
                  <a:pt x="2729278" y="235364"/>
                </a:lnTo>
                <a:lnTo>
                  <a:pt x="2729278" y="152948"/>
                </a:lnTo>
                <a:lnTo>
                  <a:pt x="2750366" y="152948"/>
                </a:lnTo>
                <a:lnTo>
                  <a:pt x="2792993" y="146770"/>
                </a:lnTo>
                <a:lnTo>
                  <a:pt x="2825438" y="124074"/>
                </a:lnTo>
                <a:lnTo>
                  <a:pt x="2832488" y="112687"/>
                </a:lnTo>
                <a:lnTo>
                  <a:pt x="2729278" y="112687"/>
                </a:lnTo>
                <a:lnTo>
                  <a:pt x="2729278" y="43904"/>
                </a:lnTo>
                <a:lnTo>
                  <a:pt x="2834082" y="43904"/>
                </a:lnTo>
                <a:lnTo>
                  <a:pt x="2828636" y="33483"/>
                </a:lnTo>
                <a:lnTo>
                  <a:pt x="2819620" y="22983"/>
                </a:lnTo>
                <a:lnTo>
                  <a:pt x="2807803" y="14523"/>
                </a:lnTo>
                <a:lnTo>
                  <a:pt x="2792956" y="8480"/>
                </a:lnTo>
                <a:lnTo>
                  <a:pt x="2775078" y="4853"/>
                </a:lnTo>
                <a:lnTo>
                  <a:pt x="2754167" y="3643"/>
                </a:lnTo>
                <a:close/>
              </a:path>
              <a:path w="3119754" h="302894">
                <a:moveTo>
                  <a:pt x="2834082" y="43904"/>
                </a:moveTo>
                <a:lnTo>
                  <a:pt x="2751633" y="43904"/>
                </a:lnTo>
                <a:lnTo>
                  <a:pt x="2760962" y="44428"/>
                </a:lnTo>
                <a:lnTo>
                  <a:pt x="2768986" y="46002"/>
                </a:lnTo>
                <a:lnTo>
                  <a:pt x="2790616" y="77662"/>
                </a:lnTo>
                <a:lnTo>
                  <a:pt x="2790616" y="85798"/>
                </a:lnTo>
                <a:lnTo>
                  <a:pt x="2754638" y="112687"/>
                </a:lnTo>
                <a:lnTo>
                  <a:pt x="2832488" y="112687"/>
                </a:lnTo>
                <a:lnTo>
                  <a:pt x="2840161" y="77662"/>
                </a:lnTo>
                <a:lnTo>
                  <a:pt x="2840227" y="75924"/>
                </a:lnTo>
                <a:lnTo>
                  <a:pt x="2838939" y="59952"/>
                </a:lnTo>
                <a:lnTo>
                  <a:pt x="2835129" y="46002"/>
                </a:lnTo>
                <a:lnTo>
                  <a:pt x="2835075" y="45806"/>
                </a:lnTo>
                <a:lnTo>
                  <a:pt x="2834082" y="43904"/>
                </a:lnTo>
                <a:close/>
              </a:path>
              <a:path w="3119754" h="302894">
                <a:moveTo>
                  <a:pt x="2933104" y="3643"/>
                </a:moveTo>
                <a:lnTo>
                  <a:pt x="2883975" y="3643"/>
                </a:lnTo>
                <a:lnTo>
                  <a:pt x="2883975" y="235364"/>
                </a:lnTo>
                <a:lnTo>
                  <a:pt x="2947376" y="235364"/>
                </a:lnTo>
                <a:lnTo>
                  <a:pt x="2970493" y="234176"/>
                </a:lnTo>
                <a:lnTo>
                  <a:pt x="3019646" y="216349"/>
                </a:lnTo>
                <a:lnTo>
                  <a:pt x="3035832" y="195104"/>
                </a:lnTo>
                <a:lnTo>
                  <a:pt x="2933104" y="195104"/>
                </a:lnTo>
                <a:lnTo>
                  <a:pt x="2933104" y="132812"/>
                </a:lnTo>
                <a:lnTo>
                  <a:pt x="3035771" y="132812"/>
                </a:lnTo>
                <a:lnTo>
                  <a:pt x="3032483" y="126634"/>
                </a:lnTo>
                <a:lnTo>
                  <a:pt x="3001730" y="101599"/>
                </a:lnTo>
                <a:lnTo>
                  <a:pt x="2964319" y="93126"/>
                </a:lnTo>
                <a:lnTo>
                  <a:pt x="2948957" y="92562"/>
                </a:lnTo>
                <a:lnTo>
                  <a:pt x="2933104" y="92562"/>
                </a:lnTo>
                <a:lnTo>
                  <a:pt x="2933104" y="3643"/>
                </a:lnTo>
                <a:close/>
              </a:path>
              <a:path w="3119754" h="302894">
                <a:moveTo>
                  <a:pt x="3035771" y="132812"/>
                </a:moveTo>
                <a:lnTo>
                  <a:pt x="2943721" y="132812"/>
                </a:lnTo>
                <a:lnTo>
                  <a:pt x="2951270" y="132961"/>
                </a:lnTo>
                <a:lnTo>
                  <a:pt x="2958225" y="133409"/>
                </a:lnTo>
                <a:lnTo>
                  <a:pt x="2992704" y="154686"/>
                </a:lnTo>
                <a:lnTo>
                  <a:pt x="2992704" y="162937"/>
                </a:lnTo>
                <a:lnTo>
                  <a:pt x="2965362" y="193321"/>
                </a:lnTo>
                <a:lnTo>
                  <a:pt x="2945941" y="195104"/>
                </a:lnTo>
                <a:lnTo>
                  <a:pt x="3035832" y="195104"/>
                </a:lnTo>
                <a:lnTo>
                  <a:pt x="3036764" y="193483"/>
                </a:lnTo>
                <a:lnTo>
                  <a:pt x="3041045" y="179169"/>
                </a:lnTo>
                <a:lnTo>
                  <a:pt x="3042472" y="162937"/>
                </a:lnTo>
                <a:lnTo>
                  <a:pt x="3041954" y="154686"/>
                </a:lnTo>
                <a:lnTo>
                  <a:pt x="3035850" y="132961"/>
                </a:lnTo>
                <a:lnTo>
                  <a:pt x="3035771" y="132812"/>
                </a:lnTo>
                <a:close/>
              </a:path>
              <a:path w="3119754" h="302894">
                <a:moveTo>
                  <a:pt x="3119653" y="3643"/>
                </a:moveTo>
                <a:lnTo>
                  <a:pt x="3070681" y="3643"/>
                </a:lnTo>
                <a:lnTo>
                  <a:pt x="3070681" y="235364"/>
                </a:lnTo>
                <a:lnTo>
                  <a:pt x="3119653" y="235364"/>
                </a:lnTo>
                <a:lnTo>
                  <a:pt x="3119653" y="3643"/>
                </a:lnTo>
                <a:close/>
              </a:path>
            </a:pathLst>
          </a:custGeom>
          <a:solidFill>
            <a:srgbClr val="A7E0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20" name="object 20"/>
          <p:cNvGrpSpPr/>
          <p:nvPr/>
        </p:nvGrpSpPr>
        <p:grpSpPr>
          <a:xfrm>
            <a:off x="4264154" y="1276261"/>
            <a:ext cx="3378171" cy="286103"/>
            <a:chOff x="7031199" y="2104648"/>
            <a:chExt cx="5570855" cy="471805"/>
          </a:xfrm>
        </p:grpSpPr>
        <p:sp>
          <p:nvSpPr>
            <p:cNvPr id="21" name="object 21"/>
            <p:cNvSpPr/>
            <p:nvPr/>
          </p:nvSpPr>
          <p:spPr>
            <a:xfrm>
              <a:off x="7031199" y="2104648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5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76738" y="2104648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5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3656" y="2255847"/>
              <a:ext cx="61594" cy="194945"/>
            </a:xfrm>
            <a:custGeom>
              <a:avLst/>
              <a:gdLst/>
              <a:ahLst/>
              <a:cxnLst/>
              <a:rect l="l" t="t" r="r" b="b"/>
              <a:pathLst>
                <a:path w="61595" h="194944">
                  <a:moveTo>
                    <a:pt x="61149" y="0"/>
                  </a:moveTo>
                  <a:lnTo>
                    <a:pt x="43077" y="0"/>
                  </a:lnTo>
                  <a:lnTo>
                    <a:pt x="0" y="41736"/>
                  </a:lnTo>
                  <a:lnTo>
                    <a:pt x="11968" y="54762"/>
                  </a:lnTo>
                  <a:lnTo>
                    <a:pt x="32177" y="35182"/>
                  </a:lnTo>
                  <a:lnTo>
                    <a:pt x="38511" y="28438"/>
                  </a:lnTo>
                  <a:lnTo>
                    <a:pt x="41213" y="24857"/>
                  </a:lnTo>
                  <a:lnTo>
                    <a:pt x="40365" y="45192"/>
                  </a:lnTo>
                  <a:lnTo>
                    <a:pt x="40145" y="194339"/>
                  </a:lnTo>
                  <a:lnTo>
                    <a:pt x="61149" y="194339"/>
                  </a:lnTo>
                  <a:lnTo>
                    <a:pt x="61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387209" y="2104648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5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8765" y="2242015"/>
              <a:ext cx="2661154" cy="2108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54517" y="2253051"/>
              <a:ext cx="927301" cy="232233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264154" y="1593738"/>
            <a:ext cx="3378171" cy="286103"/>
            <a:chOff x="7031199" y="2628192"/>
            <a:chExt cx="5570855" cy="471805"/>
          </a:xfrm>
        </p:grpSpPr>
        <p:sp>
          <p:nvSpPr>
            <p:cNvPr id="28" name="object 28"/>
            <p:cNvSpPr/>
            <p:nvPr/>
          </p:nvSpPr>
          <p:spPr>
            <a:xfrm>
              <a:off x="7031199" y="2628192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5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376738" y="2628192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5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5687" y="2776596"/>
              <a:ext cx="93578" cy="19713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87209" y="2628192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5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8504" y="2765559"/>
              <a:ext cx="3461161" cy="27370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554517" y="2776596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10">
                  <a:moveTo>
                    <a:pt x="0" y="154330"/>
                  </a:moveTo>
                  <a:lnTo>
                    <a:pt x="0" y="189292"/>
                  </a:lnTo>
                  <a:lnTo>
                    <a:pt x="6223" y="191778"/>
                  </a:lnTo>
                  <a:lnTo>
                    <a:pt x="48188" y="199628"/>
                  </a:lnTo>
                  <a:lnTo>
                    <a:pt x="56123" y="199794"/>
                  </a:lnTo>
                  <a:lnTo>
                    <a:pt x="69099" y="199313"/>
                  </a:lnTo>
                  <a:lnTo>
                    <a:pt x="108695" y="187875"/>
                  </a:lnTo>
                  <a:lnTo>
                    <a:pt x="128129" y="167230"/>
                  </a:lnTo>
                  <a:lnTo>
                    <a:pt x="51726" y="167230"/>
                  </a:lnTo>
                  <a:lnTo>
                    <a:pt x="45657" y="167030"/>
                  </a:lnTo>
                  <a:lnTo>
                    <a:pt x="6343" y="157328"/>
                  </a:lnTo>
                  <a:lnTo>
                    <a:pt x="0" y="154330"/>
                  </a:lnTo>
                  <a:close/>
                </a:path>
                <a:path w="927734" h="232410">
                  <a:moveTo>
                    <a:pt x="126756" y="33234"/>
                  </a:moveTo>
                  <a:lnTo>
                    <a:pt x="70678" y="33234"/>
                  </a:lnTo>
                  <a:lnTo>
                    <a:pt x="77798" y="35182"/>
                  </a:lnTo>
                  <a:lnTo>
                    <a:pt x="81987" y="39077"/>
                  </a:lnTo>
                  <a:lnTo>
                    <a:pt x="86280" y="42982"/>
                  </a:lnTo>
                  <a:lnTo>
                    <a:pt x="88374" y="48385"/>
                  </a:lnTo>
                  <a:lnTo>
                    <a:pt x="88374" y="60354"/>
                  </a:lnTo>
                  <a:lnTo>
                    <a:pt x="87222" y="64867"/>
                  </a:lnTo>
                  <a:lnTo>
                    <a:pt x="84918" y="68856"/>
                  </a:lnTo>
                  <a:lnTo>
                    <a:pt x="82719" y="72751"/>
                  </a:lnTo>
                  <a:lnTo>
                    <a:pt x="44920" y="81484"/>
                  </a:lnTo>
                  <a:lnTo>
                    <a:pt x="29946" y="81484"/>
                  </a:lnTo>
                  <a:lnTo>
                    <a:pt x="29946" y="112991"/>
                  </a:lnTo>
                  <a:lnTo>
                    <a:pt x="44710" y="112991"/>
                  </a:lnTo>
                  <a:lnTo>
                    <a:pt x="53309" y="113173"/>
                  </a:lnTo>
                  <a:lnTo>
                    <a:pt x="90049" y="128142"/>
                  </a:lnTo>
                  <a:lnTo>
                    <a:pt x="91515" y="132708"/>
                  </a:lnTo>
                  <a:lnTo>
                    <a:pt x="91515" y="147335"/>
                  </a:lnTo>
                  <a:lnTo>
                    <a:pt x="70165" y="165432"/>
                  </a:lnTo>
                  <a:lnTo>
                    <a:pt x="69855" y="165432"/>
                  </a:lnTo>
                  <a:lnTo>
                    <a:pt x="61910" y="166755"/>
                  </a:lnTo>
                  <a:lnTo>
                    <a:pt x="51726" y="167230"/>
                  </a:lnTo>
                  <a:lnTo>
                    <a:pt x="128129" y="167230"/>
                  </a:lnTo>
                  <a:lnTo>
                    <a:pt x="129809" y="164036"/>
                  </a:lnTo>
                  <a:lnTo>
                    <a:pt x="132443" y="156623"/>
                  </a:lnTo>
                  <a:lnTo>
                    <a:pt x="134022" y="148789"/>
                  </a:lnTo>
                  <a:lnTo>
                    <a:pt x="134550" y="140508"/>
                  </a:lnTo>
                  <a:lnTo>
                    <a:pt x="133893" y="132708"/>
                  </a:lnTo>
                  <a:lnTo>
                    <a:pt x="107378" y="100627"/>
                  </a:lnTo>
                  <a:lnTo>
                    <a:pt x="86803" y="95578"/>
                  </a:lnTo>
                  <a:lnTo>
                    <a:pt x="86803" y="94782"/>
                  </a:lnTo>
                  <a:lnTo>
                    <a:pt x="123242" y="69526"/>
                  </a:lnTo>
                  <a:lnTo>
                    <a:pt x="128791" y="55212"/>
                  </a:lnTo>
                  <a:lnTo>
                    <a:pt x="128702" y="45412"/>
                  </a:lnTo>
                  <a:lnTo>
                    <a:pt x="127694" y="35849"/>
                  </a:lnTo>
                  <a:lnTo>
                    <a:pt x="126756" y="33234"/>
                  </a:lnTo>
                  <a:close/>
                </a:path>
                <a:path w="927734" h="232410">
                  <a:moveTo>
                    <a:pt x="63662" y="0"/>
                  </a:moveTo>
                  <a:lnTo>
                    <a:pt x="19574" y="8344"/>
                  </a:lnTo>
                  <a:lnTo>
                    <a:pt x="314" y="19140"/>
                  </a:lnTo>
                  <a:lnTo>
                    <a:pt x="19266" y="47454"/>
                  </a:lnTo>
                  <a:lnTo>
                    <a:pt x="22407" y="45412"/>
                  </a:lnTo>
                  <a:lnTo>
                    <a:pt x="25967" y="43338"/>
                  </a:lnTo>
                  <a:lnTo>
                    <a:pt x="30051" y="41202"/>
                  </a:lnTo>
                  <a:lnTo>
                    <a:pt x="33980" y="39077"/>
                  </a:lnTo>
                  <a:lnTo>
                    <a:pt x="38637" y="37129"/>
                  </a:lnTo>
                  <a:lnTo>
                    <a:pt x="43768" y="35621"/>
                  </a:lnTo>
                  <a:lnTo>
                    <a:pt x="48899" y="34030"/>
                  </a:lnTo>
                  <a:lnTo>
                    <a:pt x="54553" y="33234"/>
                  </a:lnTo>
                  <a:lnTo>
                    <a:pt x="126756" y="33234"/>
                  </a:lnTo>
                  <a:lnTo>
                    <a:pt x="124407" y="26683"/>
                  </a:lnTo>
                  <a:lnTo>
                    <a:pt x="90697" y="3061"/>
                  </a:lnTo>
                  <a:lnTo>
                    <a:pt x="77895" y="755"/>
                  </a:lnTo>
                  <a:lnTo>
                    <a:pt x="63662" y="0"/>
                  </a:lnTo>
                  <a:close/>
                </a:path>
                <a:path w="927734" h="232410">
                  <a:moveTo>
                    <a:pt x="167743" y="164968"/>
                  </a:moveTo>
                  <a:lnTo>
                    <a:pt x="167743" y="197931"/>
                  </a:lnTo>
                  <a:lnTo>
                    <a:pt x="171094" y="198548"/>
                  </a:lnTo>
                  <a:lnTo>
                    <a:pt x="175387" y="198999"/>
                  </a:lnTo>
                  <a:lnTo>
                    <a:pt x="180518" y="199260"/>
                  </a:lnTo>
                  <a:lnTo>
                    <a:pt x="185648" y="199616"/>
                  </a:lnTo>
                  <a:lnTo>
                    <a:pt x="190151" y="199794"/>
                  </a:lnTo>
                  <a:lnTo>
                    <a:pt x="193920" y="199794"/>
                  </a:lnTo>
                  <a:lnTo>
                    <a:pt x="235176" y="193418"/>
                  </a:lnTo>
                  <a:lnTo>
                    <a:pt x="268424" y="170016"/>
                  </a:lnTo>
                  <a:lnTo>
                    <a:pt x="270081" y="167754"/>
                  </a:lnTo>
                  <a:lnTo>
                    <a:pt x="187114" y="167754"/>
                  </a:lnTo>
                  <a:lnTo>
                    <a:pt x="183031" y="167534"/>
                  </a:lnTo>
                  <a:lnTo>
                    <a:pt x="179052" y="167094"/>
                  </a:lnTo>
                  <a:lnTo>
                    <a:pt x="175073" y="166560"/>
                  </a:lnTo>
                  <a:lnTo>
                    <a:pt x="171303" y="165848"/>
                  </a:lnTo>
                  <a:lnTo>
                    <a:pt x="167743" y="164968"/>
                  </a:lnTo>
                  <a:close/>
                </a:path>
                <a:path w="927734" h="232410">
                  <a:moveTo>
                    <a:pt x="290341" y="107012"/>
                  </a:moveTo>
                  <a:lnTo>
                    <a:pt x="253500" y="107012"/>
                  </a:lnTo>
                  <a:lnTo>
                    <a:pt x="252986" y="113521"/>
                  </a:lnTo>
                  <a:lnTo>
                    <a:pt x="252860" y="115116"/>
                  </a:lnTo>
                  <a:lnTo>
                    <a:pt x="252812" y="115715"/>
                  </a:lnTo>
                  <a:lnTo>
                    <a:pt x="234804" y="155818"/>
                  </a:lnTo>
                  <a:lnTo>
                    <a:pt x="191198" y="167754"/>
                  </a:lnTo>
                  <a:lnTo>
                    <a:pt x="270081" y="167754"/>
                  </a:lnTo>
                  <a:lnTo>
                    <a:pt x="287463" y="127098"/>
                  </a:lnTo>
                  <a:lnTo>
                    <a:pt x="290260" y="107870"/>
                  </a:lnTo>
                  <a:lnTo>
                    <a:pt x="290341" y="107012"/>
                  </a:lnTo>
                  <a:close/>
                </a:path>
                <a:path w="927734" h="232410">
                  <a:moveTo>
                    <a:pt x="220307" y="534"/>
                  </a:moveTo>
                  <a:lnTo>
                    <a:pt x="178199" y="13132"/>
                  </a:lnTo>
                  <a:lnTo>
                    <a:pt x="156212" y="48451"/>
                  </a:lnTo>
                  <a:lnTo>
                    <a:pt x="154307" y="66594"/>
                  </a:lnTo>
                  <a:lnTo>
                    <a:pt x="154236" y="68060"/>
                  </a:lnTo>
                  <a:lnTo>
                    <a:pt x="164561" y="107870"/>
                  </a:lnTo>
                  <a:lnTo>
                    <a:pt x="200828" y="129159"/>
                  </a:lnTo>
                  <a:lnTo>
                    <a:pt x="208894" y="129608"/>
                  </a:lnTo>
                  <a:lnTo>
                    <a:pt x="217166" y="129608"/>
                  </a:lnTo>
                  <a:lnTo>
                    <a:pt x="251929" y="107012"/>
                  </a:lnTo>
                  <a:lnTo>
                    <a:pt x="290341" y="107012"/>
                  </a:lnTo>
                  <a:lnTo>
                    <a:pt x="290776" y="102423"/>
                  </a:lnTo>
                  <a:lnTo>
                    <a:pt x="291021" y="98101"/>
                  </a:lnTo>
                  <a:lnTo>
                    <a:pt x="211407" y="98101"/>
                  </a:lnTo>
                  <a:lnTo>
                    <a:pt x="204810" y="95358"/>
                  </a:lnTo>
                  <a:lnTo>
                    <a:pt x="200517" y="89861"/>
                  </a:lnTo>
                  <a:lnTo>
                    <a:pt x="196119" y="84363"/>
                  </a:lnTo>
                  <a:lnTo>
                    <a:pt x="193920" y="76919"/>
                  </a:lnTo>
                  <a:lnTo>
                    <a:pt x="206590" y="36239"/>
                  </a:lnTo>
                  <a:lnTo>
                    <a:pt x="213082" y="33496"/>
                  </a:lnTo>
                  <a:lnTo>
                    <a:pt x="279544" y="33496"/>
                  </a:lnTo>
                  <a:lnTo>
                    <a:pt x="279376" y="33165"/>
                  </a:lnTo>
                  <a:lnTo>
                    <a:pt x="248055" y="5717"/>
                  </a:lnTo>
                  <a:lnTo>
                    <a:pt x="227587" y="857"/>
                  </a:lnTo>
                  <a:lnTo>
                    <a:pt x="220307" y="534"/>
                  </a:lnTo>
                  <a:close/>
                </a:path>
                <a:path w="927734" h="232410">
                  <a:moveTo>
                    <a:pt x="279544" y="33496"/>
                  </a:moveTo>
                  <a:lnTo>
                    <a:pt x="225961" y="33496"/>
                  </a:lnTo>
                  <a:lnTo>
                    <a:pt x="230150" y="34606"/>
                  </a:lnTo>
                  <a:lnTo>
                    <a:pt x="233814" y="36826"/>
                  </a:lnTo>
                  <a:lnTo>
                    <a:pt x="250568" y="66594"/>
                  </a:lnTo>
                  <a:lnTo>
                    <a:pt x="250568" y="75463"/>
                  </a:lnTo>
                  <a:lnTo>
                    <a:pt x="249311" y="79714"/>
                  </a:lnTo>
                  <a:lnTo>
                    <a:pt x="246694" y="83882"/>
                  </a:lnTo>
                  <a:lnTo>
                    <a:pt x="244285" y="87955"/>
                  </a:lnTo>
                  <a:lnTo>
                    <a:pt x="240725" y="91368"/>
                  </a:lnTo>
                  <a:lnTo>
                    <a:pt x="236154" y="94152"/>
                  </a:lnTo>
                  <a:lnTo>
                    <a:pt x="231720" y="96771"/>
                  </a:lnTo>
                  <a:lnTo>
                    <a:pt x="226380" y="98101"/>
                  </a:lnTo>
                  <a:lnTo>
                    <a:pt x="291021" y="98101"/>
                  </a:lnTo>
                  <a:lnTo>
                    <a:pt x="291096" y="96771"/>
                  </a:lnTo>
                  <a:lnTo>
                    <a:pt x="291176" y="95358"/>
                  </a:lnTo>
                  <a:lnTo>
                    <a:pt x="291298" y="91368"/>
                  </a:lnTo>
                  <a:lnTo>
                    <a:pt x="291345" y="83882"/>
                  </a:lnTo>
                  <a:lnTo>
                    <a:pt x="291213" y="79714"/>
                  </a:lnTo>
                  <a:lnTo>
                    <a:pt x="291124" y="76919"/>
                  </a:lnTo>
                  <a:lnTo>
                    <a:pt x="291069" y="75192"/>
                  </a:lnTo>
                  <a:lnTo>
                    <a:pt x="290334" y="68060"/>
                  </a:lnTo>
                  <a:lnTo>
                    <a:pt x="290279" y="67526"/>
                  </a:lnTo>
                  <a:lnTo>
                    <a:pt x="290183" y="66594"/>
                  </a:lnTo>
                  <a:lnTo>
                    <a:pt x="290056" y="65364"/>
                  </a:lnTo>
                  <a:lnTo>
                    <a:pt x="288356" y="56250"/>
                  </a:lnTo>
                  <a:lnTo>
                    <a:pt x="285959" y="47851"/>
                  </a:lnTo>
                  <a:lnTo>
                    <a:pt x="282938" y="40159"/>
                  </a:lnTo>
                  <a:lnTo>
                    <a:pt x="279544" y="33496"/>
                  </a:lnTo>
                  <a:close/>
                </a:path>
                <a:path w="927734" h="232410">
                  <a:moveTo>
                    <a:pt x="360198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292" y="168549"/>
                  </a:lnTo>
                  <a:lnTo>
                    <a:pt x="360198" y="165502"/>
                  </a:lnTo>
                  <a:close/>
                </a:path>
                <a:path w="927734" h="232410">
                  <a:moveTo>
                    <a:pt x="525638" y="2795"/>
                  </a:moveTo>
                  <a:lnTo>
                    <a:pt x="386166" y="2795"/>
                  </a:lnTo>
                  <a:lnTo>
                    <a:pt x="386166" y="37349"/>
                  </a:lnTo>
                  <a:lnTo>
                    <a:pt x="481974" y="37349"/>
                  </a:lnTo>
                  <a:lnTo>
                    <a:pt x="408992" y="197135"/>
                  </a:lnTo>
                  <a:lnTo>
                    <a:pt x="452132" y="197135"/>
                  </a:lnTo>
                  <a:lnTo>
                    <a:pt x="525638" y="28575"/>
                  </a:lnTo>
                  <a:lnTo>
                    <a:pt x="525638" y="2795"/>
                  </a:lnTo>
                  <a:close/>
                </a:path>
                <a:path w="927734" h="232410">
                  <a:moveTo>
                    <a:pt x="672656" y="34292"/>
                  </a:moveTo>
                  <a:lnTo>
                    <a:pt x="618619" y="34292"/>
                  </a:lnTo>
                  <a:lnTo>
                    <a:pt x="624378" y="36239"/>
                  </a:lnTo>
                  <a:lnTo>
                    <a:pt x="628671" y="40145"/>
                  </a:lnTo>
                  <a:lnTo>
                    <a:pt x="632965" y="43956"/>
                  </a:lnTo>
                  <a:lnTo>
                    <a:pt x="635163" y="49723"/>
                  </a:lnTo>
                  <a:lnTo>
                    <a:pt x="635163" y="63809"/>
                  </a:lnTo>
                  <a:lnTo>
                    <a:pt x="613160" y="99347"/>
                  </a:lnTo>
                  <a:lnTo>
                    <a:pt x="545533" y="168549"/>
                  </a:lnTo>
                  <a:lnTo>
                    <a:pt x="545533" y="197135"/>
                  </a:lnTo>
                  <a:lnTo>
                    <a:pt x="681445" y="197135"/>
                  </a:lnTo>
                  <a:lnTo>
                    <a:pt x="681445" y="162570"/>
                  </a:lnTo>
                  <a:lnTo>
                    <a:pt x="596735" y="162570"/>
                  </a:lnTo>
                  <a:lnTo>
                    <a:pt x="596735" y="160707"/>
                  </a:lnTo>
                  <a:lnTo>
                    <a:pt x="630006" y="129445"/>
                  </a:lnTo>
                  <a:lnTo>
                    <a:pt x="656729" y="101804"/>
                  </a:lnTo>
                  <a:lnTo>
                    <a:pt x="674377" y="68026"/>
                  </a:lnTo>
                  <a:lnTo>
                    <a:pt x="676000" y="52637"/>
                  </a:lnTo>
                  <a:lnTo>
                    <a:pt x="675558" y="45757"/>
                  </a:lnTo>
                  <a:lnTo>
                    <a:pt x="675530" y="45327"/>
                  </a:lnTo>
                  <a:lnTo>
                    <a:pt x="674128" y="38416"/>
                  </a:lnTo>
                  <a:lnTo>
                    <a:pt x="672656" y="34292"/>
                  </a:lnTo>
                  <a:close/>
                </a:path>
                <a:path w="927734" h="232410">
                  <a:moveTo>
                    <a:pt x="614431" y="0"/>
                  </a:moveTo>
                  <a:lnTo>
                    <a:pt x="576212" y="6554"/>
                  </a:lnTo>
                  <a:lnTo>
                    <a:pt x="545009" y="27779"/>
                  </a:lnTo>
                  <a:lnTo>
                    <a:pt x="567312" y="54239"/>
                  </a:lnTo>
                  <a:lnTo>
                    <a:pt x="573063" y="49723"/>
                  </a:lnTo>
                  <a:lnTo>
                    <a:pt x="578686" y="45757"/>
                  </a:lnTo>
                  <a:lnTo>
                    <a:pt x="584172" y="42341"/>
                  </a:lnTo>
                  <a:lnTo>
                    <a:pt x="589510" y="39475"/>
                  </a:lnTo>
                  <a:lnTo>
                    <a:pt x="596631" y="36019"/>
                  </a:lnTo>
                  <a:lnTo>
                    <a:pt x="603960" y="34292"/>
                  </a:lnTo>
                  <a:lnTo>
                    <a:pt x="672656" y="34292"/>
                  </a:lnTo>
                  <a:lnTo>
                    <a:pt x="671803" y="31903"/>
                  </a:lnTo>
                  <a:lnTo>
                    <a:pt x="640279" y="3989"/>
                  </a:lnTo>
                  <a:lnTo>
                    <a:pt x="640408" y="3989"/>
                  </a:lnTo>
                  <a:lnTo>
                    <a:pt x="632192" y="1727"/>
                  </a:lnTo>
                  <a:lnTo>
                    <a:pt x="623660" y="431"/>
                  </a:lnTo>
                  <a:lnTo>
                    <a:pt x="614431" y="0"/>
                  </a:lnTo>
                  <a:close/>
                </a:path>
                <a:path w="927734" h="232410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06"/>
                  </a:lnTo>
                  <a:lnTo>
                    <a:pt x="853172" y="190405"/>
                  </a:lnTo>
                  <a:lnTo>
                    <a:pt x="880810" y="199522"/>
                  </a:lnTo>
                  <a:lnTo>
                    <a:pt x="892098" y="198509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8" y="163970"/>
                  </a:lnTo>
                  <a:lnTo>
                    <a:pt x="869502" y="158183"/>
                  </a:lnTo>
                  <a:lnTo>
                    <a:pt x="868455" y="149806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10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10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10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10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57476" y="68923"/>
                  </a:lnTo>
                  <a:lnTo>
                    <a:pt x="757007" y="74382"/>
                  </a:lnTo>
                  <a:lnTo>
                    <a:pt x="756887" y="75769"/>
                  </a:lnTo>
                  <a:lnTo>
                    <a:pt x="755886" y="81619"/>
                  </a:lnTo>
                  <a:lnTo>
                    <a:pt x="754571" y="86133"/>
                  </a:lnTo>
                  <a:lnTo>
                    <a:pt x="752437" y="91766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264154" y="1911216"/>
            <a:ext cx="3378171" cy="286103"/>
            <a:chOff x="7031199" y="3151736"/>
            <a:chExt cx="5570855" cy="471805"/>
          </a:xfrm>
        </p:grpSpPr>
        <p:sp>
          <p:nvSpPr>
            <p:cNvPr id="35" name="object 35"/>
            <p:cNvSpPr/>
            <p:nvPr/>
          </p:nvSpPr>
          <p:spPr>
            <a:xfrm>
              <a:off x="7031199" y="3151736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376738" y="3151736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55949" y="3300140"/>
              <a:ext cx="93054" cy="19979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387209" y="3151736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14116" y="3289104"/>
              <a:ext cx="3009541" cy="2737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554517" y="3300140"/>
              <a:ext cx="927301" cy="232233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4264154" y="2228693"/>
            <a:ext cx="3378171" cy="286103"/>
            <a:chOff x="7031199" y="3675280"/>
            <a:chExt cx="5570855" cy="471805"/>
          </a:xfrm>
        </p:grpSpPr>
        <p:sp>
          <p:nvSpPr>
            <p:cNvPr id="42" name="object 42"/>
            <p:cNvSpPr/>
            <p:nvPr/>
          </p:nvSpPr>
          <p:spPr>
            <a:xfrm>
              <a:off x="7031199" y="3675280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376738" y="3675280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50902" y="3824878"/>
              <a:ext cx="107535" cy="195941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87209" y="3675280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18504" y="3812648"/>
              <a:ext cx="2863200" cy="27370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554517" y="3823684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10">
                  <a:moveTo>
                    <a:pt x="0" y="154330"/>
                  </a:moveTo>
                  <a:lnTo>
                    <a:pt x="0" y="189292"/>
                  </a:lnTo>
                  <a:lnTo>
                    <a:pt x="6223" y="191778"/>
                  </a:lnTo>
                  <a:lnTo>
                    <a:pt x="48188" y="199628"/>
                  </a:lnTo>
                  <a:lnTo>
                    <a:pt x="56123" y="199794"/>
                  </a:lnTo>
                  <a:lnTo>
                    <a:pt x="69099" y="199313"/>
                  </a:lnTo>
                  <a:lnTo>
                    <a:pt x="108695" y="187875"/>
                  </a:lnTo>
                  <a:lnTo>
                    <a:pt x="128129" y="167230"/>
                  </a:lnTo>
                  <a:lnTo>
                    <a:pt x="51726" y="167230"/>
                  </a:lnTo>
                  <a:lnTo>
                    <a:pt x="45657" y="167030"/>
                  </a:lnTo>
                  <a:lnTo>
                    <a:pt x="6343" y="157328"/>
                  </a:lnTo>
                  <a:lnTo>
                    <a:pt x="0" y="154330"/>
                  </a:lnTo>
                  <a:close/>
                </a:path>
                <a:path w="927734" h="232410">
                  <a:moveTo>
                    <a:pt x="126756" y="33234"/>
                  </a:moveTo>
                  <a:lnTo>
                    <a:pt x="70678" y="33234"/>
                  </a:lnTo>
                  <a:lnTo>
                    <a:pt x="77798" y="35182"/>
                  </a:lnTo>
                  <a:lnTo>
                    <a:pt x="81987" y="39077"/>
                  </a:lnTo>
                  <a:lnTo>
                    <a:pt x="86280" y="42982"/>
                  </a:lnTo>
                  <a:lnTo>
                    <a:pt x="88374" y="48385"/>
                  </a:lnTo>
                  <a:lnTo>
                    <a:pt x="88374" y="60354"/>
                  </a:lnTo>
                  <a:lnTo>
                    <a:pt x="87222" y="64867"/>
                  </a:lnTo>
                  <a:lnTo>
                    <a:pt x="84918" y="68856"/>
                  </a:lnTo>
                  <a:lnTo>
                    <a:pt x="82719" y="72751"/>
                  </a:lnTo>
                  <a:lnTo>
                    <a:pt x="44920" y="81484"/>
                  </a:lnTo>
                  <a:lnTo>
                    <a:pt x="29946" y="81484"/>
                  </a:lnTo>
                  <a:lnTo>
                    <a:pt x="29946" y="112991"/>
                  </a:lnTo>
                  <a:lnTo>
                    <a:pt x="44710" y="112991"/>
                  </a:lnTo>
                  <a:lnTo>
                    <a:pt x="53309" y="113173"/>
                  </a:lnTo>
                  <a:lnTo>
                    <a:pt x="90049" y="128142"/>
                  </a:lnTo>
                  <a:lnTo>
                    <a:pt x="91515" y="132708"/>
                  </a:lnTo>
                  <a:lnTo>
                    <a:pt x="91515" y="147335"/>
                  </a:lnTo>
                  <a:lnTo>
                    <a:pt x="70165" y="165432"/>
                  </a:lnTo>
                  <a:lnTo>
                    <a:pt x="69855" y="165432"/>
                  </a:lnTo>
                  <a:lnTo>
                    <a:pt x="61910" y="166755"/>
                  </a:lnTo>
                  <a:lnTo>
                    <a:pt x="51726" y="167230"/>
                  </a:lnTo>
                  <a:lnTo>
                    <a:pt x="128129" y="167230"/>
                  </a:lnTo>
                  <a:lnTo>
                    <a:pt x="129809" y="164036"/>
                  </a:lnTo>
                  <a:lnTo>
                    <a:pt x="132443" y="156623"/>
                  </a:lnTo>
                  <a:lnTo>
                    <a:pt x="134022" y="148789"/>
                  </a:lnTo>
                  <a:lnTo>
                    <a:pt x="134550" y="140508"/>
                  </a:lnTo>
                  <a:lnTo>
                    <a:pt x="133893" y="132708"/>
                  </a:lnTo>
                  <a:lnTo>
                    <a:pt x="107378" y="100627"/>
                  </a:lnTo>
                  <a:lnTo>
                    <a:pt x="86803" y="95578"/>
                  </a:lnTo>
                  <a:lnTo>
                    <a:pt x="86803" y="94782"/>
                  </a:lnTo>
                  <a:lnTo>
                    <a:pt x="123242" y="69526"/>
                  </a:lnTo>
                  <a:lnTo>
                    <a:pt x="128791" y="55212"/>
                  </a:lnTo>
                  <a:lnTo>
                    <a:pt x="128702" y="45412"/>
                  </a:lnTo>
                  <a:lnTo>
                    <a:pt x="127694" y="35849"/>
                  </a:lnTo>
                  <a:lnTo>
                    <a:pt x="126756" y="33234"/>
                  </a:lnTo>
                  <a:close/>
                </a:path>
                <a:path w="927734" h="232410">
                  <a:moveTo>
                    <a:pt x="63662" y="0"/>
                  </a:moveTo>
                  <a:lnTo>
                    <a:pt x="19574" y="8344"/>
                  </a:lnTo>
                  <a:lnTo>
                    <a:pt x="314" y="19140"/>
                  </a:lnTo>
                  <a:lnTo>
                    <a:pt x="19266" y="47454"/>
                  </a:lnTo>
                  <a:lnTo>
                    <a:pt x="22407" y="45412"/>
                  </a:lnTo>
                  <a:lnTo>
                    <a:pt x="25967" y="43328"/>
                  </a:lnTo>
                  <a:lnTo>
                    <a:pt x="30051" y="41202"/>
                  </a:lnTo>
                  <a:lnTo>
                    <a:pt x="33980" y="39077"/>
                  </a:lnTo>
                  <a:lnTo>
                    <a:pt x="38637" y="37129"/>
                  </a:lnTo>
                  <a:lnTo>
                    <a:pt x="43768" y="35621"/>
                  </a:lnTo>
                  <a:lnTo>
                    <a:pt x="48899" y="34030"/>
                  </a:lnTo>
                  <a:lnTo>
                    <a:pt x="54553" y="33234"/>
                  </a:lnTo>
                  <a:lnTo>
                    <a:pt x="126756" y="33234"/>
                  </a:lnTo>
                  <a:lnTo>
                    <a:pt x="124407" y="26683"/>
                  </a:lnTo>
                  <a:lnTo>
                    <a:pt x="90697" y="3061"/>
                  </a:lnTo>
                  <a:lnTo>
                    <a:pt x="77895" y="755"/>
                  </a:lnTo>
                  <a:lnTo>
                    <a:pt x="63662" y="0"/>
                  </a:lnTo>
                  <a:close/>
                </a:path>
                <a:path w="927734" h="232410">
                  <a:moveTo>
                    <a:pt x="223343" y="261"/>
                  </a:moveTo>
                  <a:lnTo>
                    <a:pt x="185869" y="8496"/>
                  </a:lnTo>
                  <a:lnTo>
                    <a:pt x="161485" y="39530"/>
                  </a:lnTo>
                  <a:lnTo>
                    <a:pt x="160937" y="46920"/>
                  </a:lnTo>
                  <a:lnTo>
                    <a:pt x="161011" y="54982"/>
                  </a:lnTo>
                  <a:lnTo>
                    <a:pt x="181146" y="87819"/>
                  </a:lnTo>
                  <a:lnTo>
                    <a:pt x="192245" y="95578"/>
                  </a:lnTo>
                  <a:lnTo>
                    <a:pt x="185439" y="98939"/>
                  </a:lnTo>
                  <a:lnTo>
                    <a:pt x="179156" y="103023"/>
                  </a:lnTo>
                  <a:lnTo>
                    <a:pt x="173502" y="107808"/>
                  </a:lnTo>
                  <a:lnTo>
                    <a:pt x="167848" y="112499"/>
                  </a:lnTo>
                  <a:lnTo>
                    <a:pt x="163241" y="118132"/>
                  </a:lnTo>
                  <a:lnTo>
                    <a:pt x="159890" y="124687"/>
                  </a:lnTo>
                  <a:lnTo>
                    <a:pt x="156644" y="131242"/>
                  </a:lnTo>
                  <a:lnTo>
                    <a:pt x="154969" y="138959"/>
                  </a:lnTo>
                  <a:lnTo>
                    <a:pt x="154969" y="147817"/>
                  </a:lnTo>
                  <a:lnTo>
                    <a:pt x="155268" y="152424"/>
                  </a:lnTo>
                  <a:lnTo>
                    <a:pt x="155297" y="152874"/>
                  </a:lnTo>
                  <a:lnTo>
                    <a:pt x="155409" y="154599"/>
                  </a:lnTo>
                  <a:lnTo>
                    <a:pt x="179052" y="190086"/>
                  </a:lnTo>
                  <a:lnTo>
                    <a:pt x="223343" y="199794"/>
                  </a:lnTo>
                  <a:lnTo>
                    <a:pt x="232734" y="199404"/>
                  </a:lnTo>
                  <a:lnTo>
                    <a:pt x="232996" y="199404"/>
                  </a:lnTo>
                  <a:lnTo>
                    <a:pt x="241826" y="198232"/>
                  </a:lnTo>
                  <a:lnTo>
                    <a:pt x="242038" y="198232"/>
                  </a:lnTo>
                  <a:lnTo>
                    <a:pt x="250893" y="196132"/>
                  </a:lnTo>
                  <a:lnTo>
                    <a:pt x="282713" y="174937"/>
                  </a:lnTo>
                  <a:lnTo>
                    <a:pt x="285937" y="169617"/>
                  </a:lnTo>
                  <a:lnTo>
                    <a:pt x="212977" y="169617"/>
                  </a:lnTo>
                  <a:lnTo>
                    <a:pt x="205853" y="167450"/>
                  </a:lnTo>
                  <a:lnTo>
                    <a:pt x="205648" y="167450"/>
                  </a:lnTo>
                  <a:lnTo>
                    <a:pt x="200587" y="162906"/>
                  </a:lnTo>
                  <a:lnTo>
                    <a:pt x="195491" y="158225"/>
                  </a:lnTo>
                  <a:lnTo>
                    <a:pt x="192978" y="152424"/>
                  </a:lnTo>
                  <a:lnTo>
                    <a:pt x="192978" y="140372"/>
                  </a:lnTo>
                  <a:lnTo>
                    <a:pt x="221262" y="112499"/>
                  </a:lnTo>
                  <a:lnTo>
                    <a:pt x="276824" y="112499"/>
                  </a:lnTo>
                  <a:lnTo>
                    <a:pt x="276431" y="112059"/>
                  </a:lnTo>
                  <a:lnTo>
                    <a:pt x="270253" y="107274"/>
                  </a:lnTo>
                  <a:lnTo>
                    <a:pt x="264075" y="102405"/>
                  </a:lnTo>
                  <a:lnTo>
                    <a:pt x="257479" y="98143"/>
                  </a:lnTo>
                  <a:lnTo>
                    <a:pt x="250568" y="94510"/>
                  </a:lnTo>
                  <a:lnTo>
                    <a:pt x="257269" y="91232"/>
                  </a:lnTo>
                  <a:lnTo>
                    <a:pt x="263133" y="87421"/>
                  </a:lnTo>
                  <a:lnTo>
                    <a:pt x="268368" y="83076"/>
                  </a:lnTo>
                  <a:lnTo>
                    <a:pt x="273604" y="78646"/>
                  </a:lnTo>
                  <a:lnTo>
                    <a:pt x="274644" y="77369"/>
                  </a:lnTo>
                  <a:lnTo>
                    <a:pt x="223343" y="77369"/>
                  </a:lnTo>
                  <a:lnTo>
                    <a:pt x="219050" y="75233"/>
                  </a:lnTo>
                  <a:lnTo>
                    <a:pt x="199679" y="43820"/>
                  </a:lnTo>
                  <a:lnTo>
                    <a:pt x="201878" y="38951"/>
                  </a:lnTo>
                  <a:lnTo>
                    <a:pt x="206276" y="35496"/>
                  </a:lnTo>
                  <a:lnTo>
                    <a:pt x="210778" y="32030"/>
                  </a:lnTo>
                  <a:lnTo>
                    <a:pt x="216328" y="30302"/>
                  </a:lnTo>
                  <a:lnTo>
                    <a:pt x="282230" y="30302"/>
                  </a:lnTo>
                  <a:lnTo>
                    <a:pt x="280665" y="26651"/>
                  </a:lnTo>
                  <a:lnTo>
                    <a:pt x="247213" y="3256"/>
                  </a:lnTo>
                  <a:lnTo>
                    <a:pt x="231647" y="595"/>
                  </a:lnTo>
                  <a:lnTo>
                    <a:pt x="231811" y="595"/>
                  </a:lnTo>
                  <a:lnTo>
                    <a:pt x="223343" y="261"/>
                  </a:lnTo>
                  <a:close/>
                </a:path>
                <a:path w="927734" h="232410">
                  <a:moveTo>
                    <a:pt x="276824" y="112499"/>
                  </a:moveTo>
                  <a:lnTo>
                    <a:pt x="221434" y="112499"/>
                  </a:lnTo>
                  <a:lnTo>
                    <a:pt x="224914" y="114321"/>
                  </a:lnTo>
                  <a:lnTo>
                    <a:pt x="229312" y="116886"/>
                  </a:lnTo>
                  <a:lnTo>
                    <a:pt x="233710" y="119682"/>
                  </a:lnTo>
                  <a:lnTo>
                    <a:pt x="242400" y="125619"/>
                  </a:lnTo>
                  <a:lnTo>
                    <a:pt x="246065" y="128938"/>
                  </a:lnTo>
                  <a:lnTo>
                    <a:pt x="248892" y="132666"/>
                  </a:lnTo>
                  <a:lnTo>
                    <a:pt x="251824" y="136383"/>
                  </a:lnTo>
                  <a:lnTo>
                    <a:pt x="253170" y="140372"/>
                  </a:lnTo>
                  <a:lnTo>
                    <a:pt x="253290" y="152874"/>
                  </a:lnTo>
                  <a:lnTo>
                    <a:pt x="250672" y="158675"/>
                  </a:lnTo>
                  <a:lnTo>
                    <a:pt x="245646" y="163104"/>
                  </a:lnTo>
                  <a:lnTo>
                    <a:pt x="240620" y="167450"/>
                  </a:lnTo>
                  <a:lnTo>
                    <a:pt x="232977" y="169617"/>
                  </a:lnTo>
                  <a:lnTo>
                    <a:pt x="285937" y="169617"/>
                  </a:lnTo>
                  <a:lnTo>
                    <a:pt x="291404" y="138163"/>
                  </a:lnTo>
                  <a:lnTo>
                    <a:pt x="289415" y="130624"/>
                  </a:lnTo>
                  <a:lnTo>
                    <a:pt x="281457" y="117682"/>
                  </a:lnTo>
                  <a:lnTo>
                    <a:pt x="276824" y="112499"/>
                  </a:lnTo>
                  <a:close/>
                </a:path>
                <a:path w="927734" h="232410">
                  <a:moveTo>
                    <a:pt x="282230" y="30302"/>
                  </a:moveTo>
                  <a:lnTo>
                    <a:pt x="229940" y="30302"/>
                  </a:lnTo>
                  <a:lnTo>
                    <a:pt x="235490" y="32030"/>
                  </a:lnTo>
                  <a:lnTo>
                    <a:pt x="244495" y="38951"/>
                  </a:lnTo>
                  <a:lnTo>
                    <a:pt x="246694" y="43820"/>
                  </a:lnTo>
                  <a:lnTo>
                    <a:pt x="246650" y="54982"/>
                  </a:lnTo>
                  <a:lnTo>
                    <a:pt x="245750" y="58448"/>
                  </a:lnTo>
                  <a:lnTo>
                    <a:pt x="245646" y="58846"/>
                  </a:lnTo>
                  <a:lnTo>
                    <a:pt x="223343" y="77369"/>
                  </a:lnTo>
                  <a:lnTo>
                    <a:pt x="274644" y="77369"/>
                  </a:lnTo>
                  <a:lnTo>
                    <a:pt x="277792" y="73505"/>
                  </a:lnTo>
                  <a:lnTo>
                    <a:pt x="280724" y="67662"/>
                  </a:lnTo>
                  <a:lnTo>
                    <a:pt x="283865" y="61809"/>
                  </a:lnTo>
                  <a:lnTo>
                    <a:pt x="285436" y="54982"/>
                  </a:lnTo>
                  <a:lnTo>
                    <a:pt x="285417" y="46920"/>
                  </a:lnTo>
                  <a:lnTo>
                    <a:pt x="284906" y="39680"/>
                  </a:lnTo>
                  <a:lnTo>
                    <a:pt x="283315" y="32834"/>
                  </a:lnTo>
                  <a:lnTo>
                    <a:pt x="282230" y="30302"/>
                  </a:lnTo>
                  <a:close/>
                </a:path>
                <a:path w="927734" h="232410">
                  <a:moveTo>
                    <a:pt x="360198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292" y="168549"/>
                  </a:lnTo>
                  <a:lnTo>
                    <a:pt x="360198" y="165502"/>
                  </a:lnTo>
                  <a:close/>
                </a:path>
                <a:path w="927734" h="232410">
                  <a:moveTo>
                    <a:pt x="491293" y="45988"/>
                  </a:moveTo>
                  <a:lnTo>
                    <a:pt x="451295" y="45988"/>
                  </a:lnTo>
                  <a:lnTo>
                    <a:pt x="451232" y="47150"/>
                  </a:lnTo>
                  <a:lnTo>
                    <a:pt x="451126" y="49139"/>
                  </a:lnTo>
                  <a:lnTo>
                    <a:pt x="451085" y="49893"/>
                  </a:lnTo>
                  <a:lnTo>
                    <a:pt x="450981" y="54281"/>
                  </a:lnTo>
                  <a:lnTo>
                    <a:pt x="450562" y="63935"/>
                  </a:lnTo>
                  <a:lnTo>
                    <a:pt x="450457" y="68636"/>
                  </a:lnTo>
                  <a:lnTo>
                    <a:pt x="450352" y="73243"/>
                  </a:lnTo>
                  <a:lnTo>
                    <a:pt x="450248" y="197135"/>
                  </a:lnTo>
                  <a:lnTo>
                    <a:pt x="491293" y="197135"/>
                  </a:lnTo>
                  <a:lnTo>
                    <a:pt x="491293" y="45988"/>
                  </a:lnTo>
                  <a:close/>
                </a:path>
                <a:path w="927734" h="232410">
                  <a:moveTo>
                    <a:pt x="491293" y="2795"/>
                  </a:moveTo>
                  <a:lnTo>
                    <a:pt x="457577" y="2795"/>
                  </a:lnTo>
                  <a:lnTo>
                    <a:pt x="394961" y="52637"/>
                  </a:lnTo>
                  <a:lnTo>
                    <a:pt x="414751" y="77369"/>
                  </a:lnTo>
                  <a:lnTo>
                    <a:pt x="437054" y="59422"/>
                  </a:lnTo>
                  <a:lnTo>
                    <a:pt x="451295" y="45988"/>
                  </a:lnTo>
                  <a:lnTo>
                    <a:pt x="491293" y="45988"/>
                  </a:lnTo>
                  <a:lnTo>
                    <a:pt x="491293" y="2795"/>
                  </a:lnTo>
                  <a:close/>
                </a:path>
                <a:path w="927734" h="232410">
                  <a:moveTo>
                    <a:pt x="681445" y="2795"/>
                  </a:moveTo>
                  <a:lnTo>
                    <a:pt x="541973" y="2795"/>
                  </a:lnTo>
                  <a:lnTo>
                    <a:pt x="541973" y="37349"/>
                  </a:lnTo>
                  <a:lnTo>
                    <a:pt x="637781" y="37349"/>
                  </a:lnTo>
                  <a:lnTo>
                    <a:pt x="564799" y="197135"/>
                  </a:lnTo>
                  <a:lnTo>
                    <a:pt x="607939" y="197135"/>
                  </a:lnTo>
                  <a:lnTo>
                    <a:pt x="681445" y="28575"/>
                  </a:lnTo>
                  <a:lnTo>
                    <a:pt x="681445" y="2795"/>
                  </a:lnTo>
                  <a:close/>
                </a:path>
                <a:path w="927734" h="232410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17"/>
                  </a:lnTo>
                  <a:lnTo>
                    <a:pt x="853172" y="190405"/>
                  </a:lnTo>
                  <a:lnTo>
                    <a:pt x="880810" y="199522"/>
                  </a:lnTo>
                  <a:lnTo>
                    <a:pt x="892098" y="198509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8" y="163970"/>
                  </a:lnTo>
                  <a:lnTo>
                    <a:pt x="869502" y="158183"/>
                  </a:lnTo>
                  <a:lnTo>
                    <a:pt x="868455" y="149817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10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10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10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10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57476" y="68923"/>
                  </a:lnTo>
                  <a:lnTo>
                    <a:pt x="757007" y="74382"/>
                  </a:lnTo>
                  <a:lnTo>
                    <a:pt x="756887" y="75769"/>
                  </a:lnTo>
                  <a:lnTo>
                    <a:pt x="755886" y="81619"/>
                  </a:lnTo>
                  <a:lnTo>
                    <a:pt x="754571" y="86133"/>
                  </a:lnTo>
                  <a:lnTo>
                    <a:pt x="752437" y="91766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4264154" y="2546172"/>
            <a:ext cx="3378171" cy="286103"/>
            <a:chOff x="7031199" y="4198825"/>
            <a:chExt cx="5570855" cy="471805"/>
          </a:xfrm>
        </p:grpSpPr>
        <p:sp>
          <p:nvSpPr>
            <p:cNvPr id="49" name="object 49"/>
            <p:cNvSpPr/>
            <p:nvPr/>
          </p:nvSpPr>
          <p:spPr>
            <a:xfrm>
              <a:off x="7031199" y="4198825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376738" y="4198825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59666" y="4350024"/>
              <a:ext cx="90395" cy="19699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387209" y="4198825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18504" y="4336192"/>
              <a:ext cx="2850174" cy="2733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54517" y="4346967"/>
              <a:ext cx="927301" cy="232495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4264154" y="2863649"/>
            <a:ext cx="3378171" cy="286103"/>
            <a:chOff x="7031199" y="4722369"/>
            <a:chExt cx="5570855" cy="471805"/>
          </a:xfrm>
        </p:grpSpPr>
        <p:sp>
          <p:nvSpPr>
            <p:cNvPr id="56" name="object 56"/>
            <p:cNvSpPr/>
            <p:nvPr/>
          </p:nvSpPr>
          <p:spPr>
            <a:xfrm>
              <a:off x="7031199" y="4722369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376738" y="4722369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58707" y="4870909"/>
              <a:ext cx="92092" cy="19979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387209" y="4722369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54517" y="4870511"/>
              <a:ext cx="927301" cy="23249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18504" y="4859737"/>
              <a:ext cx="2885273" cy="273708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4264154" y="3181127"/>
            <a:ext cx="3378171" cy="286103"/>
            <a:chOff x="7031199" y="5245913"/>
            <a:chExt cx="5570855" cy="471805"/>
          </a:xfrm>
        </p:grpSpPr>
        <p:sp>
          <p:nvSpPr>
            <p:cNvPr id="63" name="object 63"/>
            <p:cNvSpPr/>
            <p:nvPr/>
          </p:nvSpPr>
          <p:spPr>
            <a:xfrm>
              <a:off x="7031199" y="5245913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376738" y="5245913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55153" y="5397113"/>
              <a:ext cx="96771" cy="19433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387209" y="5245913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08535" y="5383281"/>
              <a:ext cx="2504949" cy="27331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551899" y="5394055"/>
              <a:ext cx="927406" cy="23249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4264154" y="3498604"/>
            <a:ext cx="3378171" cy="286103"/>
            <a:chOff x="7031199" y="5769457"/>
            <a:chExt cx="5570855" cy="471805"/>
          </a:xfrm>
        </p:grpSpPr>
        <p:sp>
          <p:nvSpPr>
            <p:cNvPr id="70" name="object 70"/>
            <p:cNvSpPr/>
            <p:nvPr/>
          </p:nvSpPr>
          <p:spPr>
            <a:xfrm>
              <a:off x="7031199" y="5769457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376738" y="5769457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55687" y="5917861"/>
              <a:ext cx="97305" cy="19979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387209" y="5769457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8504" y="5906825"/>
              <a:ext cx="2751811" cy="25855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554517" y="5917861"/>
              <a:ext cx="927301" cy="232233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4264154" y="3816082"/>
            <a:ext cx="3378171" cy="286103"/>
            <a:chOff x="7031199" y="6293002"/>
            <a:chExt cx="5570855" cy="471805"/>
          </a:xfrm>
        </p:grpSpPr>
        <p:sp>
          <p:nvSpPr>
            <p:cNvPr id="77" name="object 77"/>
            <p:cNvSpPr/>
            <p:nvPr/>
          </p:nvSpPr>
          <p:spPr>
            <a:xfrm>
              <a:off x="7031199" y="6293002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78" name="object 78"/>
            <p:cNvSpPr/>
            <p:nvPr/>
          </p:nvSpPr>
          <p:spPr>
            <a:xfrm>
              <a:off x="7376738" y="6293002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56641" y="6441406"/>
              <a:ext cx="91944" cy="19979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387209" y="6293002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81" name="object 8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14116" y="6430369"/>
              <a:ext cx="2814416" cy="21083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554517" y="6441133"/>
              <a:ext cx="927301" cy="232506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4264154" y="4133560"/>
            <a:ext cx="3378171" cy="286103"/>
            <a:chOff x="7031199" y="6816546"/>
            <a:chExt cx="5570855" cy="471805"/>
          </a:xfrm>
        </p:grpSpPr>
        <p:sp>
          <p:nvSpPr>
            <p:cNvPr id="84" name="object 84"/>
            <p:cNvSpPr/>
            <p:nvPr/>
          </p:nvSpPr>
          <p:spPr>
            <a:xfrm>
              <a:off x="7031199" y="6816546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0A2D52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376738" y="6816546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5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86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06066" y="6964950"/>
              <a:ext cx="202852" cy="199658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387209" y="6816546"/>
              <a:ext cx="5214620" cy="471805"/>
            </a:xfrm>
            <a:custGeom>
              <a:avLst/>
              <a:gdLst/>
              <a:ahLst/>
              <a:cxnLst/>
              <a:rect l="l" t="t" r="r" b="b"/>
              <a:pathLst>
                <a:path w="5214620" h="471804">
                  <a:moveTo>
                    <a:pt x="521450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214500" y="471189"/>
                  </a:lnTo>
                  <a:lnTo>
                    <a:pt x="521450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18504" y="6953914"/>
              <a:ext cx="2725749" cy="27370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554517" y="6964678"/>
              <a:ext cx="927301" cy="232506"/>
            </a:xfrm>
            <a:prstGeom prst="rect">
              <a:avLst/>
            </a:prstGeom>
          </p:spPr>
        </p:pic>
      </p:grpSp>
      <p:grpSp>
        <p:nvGrpSpPr>
          <p:cNvPr id="90" name="object 90"/>
          <p:cNvGrpSpPr/>
          <p:nvPr/>
        </p:nvGrpSpPr>
        <p:grpSpPr>
          <a:xfrm>
            <a:off x="508392" y="4609777"/>
            <a:ext cx="5879936" cy="927235"/>
            <a:chOff x="837670" y="7601863"/>
            <a:chExt cx="9696450" cy="1529080"/>
          </a:xfrm>
        </p:grpSpPr>
        <p:sp>
          <p:nvSpPr>
            <p:cNvPr id="91" name="object 91"/>
            <p:cNvSpPr/>
            <p:nvPr/>
          </p:nvSpPr>
          <p:spPr>
            <a:xfrm>
              <a:off x="837670" y="7601863"/>
              <a:ext cx="2942590" cy="1078865"/>
            </a:xfrm>
            <a:custGeom>
              <a:avLst/>
              <a:gdLst/>
              <a:ahLst/>
              <a:cxnLst/>
              <a:rect l="l" t="t" r="r" b="b"/>
              <a:pathLst>
                <a:path w="2942590" h="1078865">
                  <a:moveTo>
                    <a:pt x="2942318" y="0"/>
                  </a:moveTo>
                  <a:lnTo>
                    <a:pt x="0" y="0"/>
                  </a:lnTo>
                  <a:lnTo>
                    <a:pt x="0" y="1078501"/>
                  </a:lnTo>
                  <a:lnTo>
                    <a:pt x="2942318" y="1078501"/>
                  </a:lnTo>
                  <a:lnTo>
                    <a:pt x="2942318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92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2624" y="8048310"/>
              <a:ext cx="1610145" cy="252400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779989" y="7601863"/>
              <a:ext cx="6753859" cy="450850"/>
            </a:xfrm>
            <a:custGeom>
              <a:avLst/>
              <a:gdLst/>
              <a:ahLst/>
              <a:cxnLst/>
              <a:rect l="l" t="t" r="r" b="b"/>
              <a:pathLst>
                <a:path w="6753859" h="450850">
                  <a:moveTo>
                    <a:pt x="6753721" y="0"/>
                  </a:moveTo>
                  <a:lnTo>
                    <a:pt x="0" y="0"/>
                  </a:lnTo>
                  <a:lnTo>
                    <a:pt x="0" y="450248"/>
                  </a:lnTo>
                  <a:lnTo>
                    <a:pt x="6753721" y="450248"/>
                  </a:lnTo>
                  <a:lnTo>
                    <a:pt x="6753721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03221" y="7744246"/>
              <a:ext cx="2892184" cy="24258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779989" y="8052111"/>
              <a:ext cx="1424305" cy="628650"/>
            </a:xfrm>
            <a:custGeom>
              <a:avLst/>
              <a:gdLst/>
              <a:ahLst/>
              <a:cxnLst/>
              <a:rect l="l" t="t" r="r" b="b"/>
              <a:pathLst>
                <a:path w="1424304" h="628650">
                  <a:moveTo>
                    <a:pt x="1424040" y="0"/>
                  </a:moveTo>
                  <a:lnTo>
                    <a:pt x="0" y="0"/>
                  </a:lnTo>
                  <a:lnTo>
                    <a:pt x="0" y="628253"/>
                  </a:lnTo>
                  <a:lnTo>
                    <a:pt x="1424040" y="628253"/>
                  </a:lnTo>
                  <a:lnTo>
                    <a:pt x="142404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191704" y="8283737"/>
              <a:ext cx="585470" cy="184785"/>
            </a:xfrm>
            <a:custGeom>
              <a:avLst/>
              <a:gdLst/>
              <a:ahLst/>
              <a:cxnLst/>
              <a:rect l="l" t="t" r="r" b="b"/>
              <a:pathLst>
                <a:path w="585470" h="184784">
                  <a:moveTo>
                    <a:pt x="75863" y="17549"/>
                  </a:moveTo>
                  <a:lnTo>
                    <a:pt x="46752" y="17549"/>
                  </a:lnTo>
                  <a:lnTo>
                    <a:pt x="52762" y="20083"/>
                  </a:lnTo>
                  <a:lnTo>
                    <a:pt x="56940" y="25151"/>
                  </a:lnTo>
                  <a:lnTo>
                    <a:pt x="61191" y="30229"/>
                  </a:lnTo>
                  <a:lnTo>
                    <a:pt x="63317" y="37140"/>
                  </a:lnTo>
                  <a:lnTo>
                    <a:pt x="63317" y="53747"/>
                  </a:lnTo>
                  <a:lnTo>
                    <a:pt x="62416" y="61024"/>
                  </a:lnTo>
                  <a:lnTo>
                    <a:pt x="60615" y="67736"/>
                  </a:lnTo>
                  <a:lnTo>
                    <a:pt x="58898" y="74364"/>
                  </a:lnTo>
                  <a:lnTo>
                    <a:pt x="40490" y="107797"/>
                  </a:lnTo>
                  <a:lnTo>
                    <a:pt x="0" y="167617"/>
                  </a:lnTo>
                  <a:lnTo>
                    <a:pt x="0" y="181973"/>
                  </a:lnTo>
                  <a:lnTo>
                    <a:pt x="86384" y="181973"/>
                  </a:lnTo>
                  <a:lnTo>
                    <a:pt x="86384" y="164424"/>
                  </a:lnTo>
                  <a:lnTo>
                    <a:pt x="22826" y="164424"/>
                  </a:lnTo>
                  <a:lnTo>
                    <a:pt x="22826" y="163565"/>
                  </a:lnTo>
                  <a:lnTo>
                    <a:pt x="52647" y="121231"/>
                  </a:lnTo>
                  <a:lnTo>
                    <a:pt x="57514" y="114378"/>
                  </a:lnTo>
                  <a:lnTo>
                    <a:pt x="61845" y="107935"/>
                  </a:lnTo>
                  <a:lnTo>
                    <a:pt x="79515" y="71537"/>
                  </a:lnTo>
                  <a:lnTo>
                    <a:pt x="82824" y="45160"/>
                  </a:lnTo>
                  <a:lnTo>
                    <a:pt x="82824" y="36155"/>
                  </a:lnTo>
                  <a:lnTo>
                    <a:pt x="81149" y="28260"/>
                  </a:lnTo>
                  <a:lnTo>
                    <a:pt x="75863" y="17549"/>
                  </a:lnTo>
                  <a:close/>
                </a:path>
                <a:path w="585470" h="184784">
                  <a:moveTo>
                    <a:pt x="49328" y="0"/>
                  </a:moveTo>
                  <a:lnTo>
                    <a:pt x="35339" y="0"/>
                  </a:lnTo>
                  <a:lnTo>
                    <a:pt x="30554" y="575"/>
                  </a:lnTo>
                  <a:lnTo>
                    <a:pt x="26135" y="1717"/>
                  </a:lnTo>
                  <a:lnTo>
                    <a:pt x="21800" y="2785"/>
                  </a:lnTo>
                  <a:lnTo>
                    <a:pt x="17632" y="4502"/>
                  </a:lnTo>
                  <a:lnTo>
                    <a:pt x="9612" y="9245"/>
                  </a:lnTo>
                  <a:lnTo>
                    <a:pt x="5570" y="12355"/>
                  </a:lnTo>
                  <a:lnTo>
                    <a:pt x="1476" y="16198"/>
                  </a:lnTo>
                  <a:lnTo>
                    <a:pt x="11413" y="29695"/>
                  </a:lnTo>
                  <a:lnTo>
                    <a:pt x="15915" y="25360"/>
                  </a:lnTo>
                  <a:lnTo>
                    <a:pt x="20292" y="22250"/>
                  </a:lnTo>
                  <a:lnTo>
                    <a:pt x="24543" y="20365"/>
                  </a:lnTo>
                  <a:lnTo>
                    <a:pt x="28878" y="18491"/>
                  </a:lnTo>
                  <a:lnTo>
                    <a:pt x="33663" y="17549"/>
                  </a:lnTo>
                  <a:lnTo>
                    <a:pt x="75863" y="17549"/>
                  </a:lnTo>
                  <a:lnTo>
                    <a:pt x="74447" y="14680"/>
                  </a:lnTo>
                  <a:lnTo>
                    <a:pt x="69579" y="9413"/>
                  </a:lnTo>
                  <a:lnTo>
                    <a:pt x="56898" y="1884"/>
                  </a:lnTo>
                  <a:lnTo>
                    <a:pt x="49328" y="0"/>
                  </a:lnTo>
                  <a:close/>
                </a:path>
                <a:path w="585470" h="184784">
                  <a:moveTo>
                    <a:pt x="151785" y="0"/>
                  </a:moveTo>
                  <a:lnTo>
                    <a:pt x="119409" y="23283"/>
                  </a:lnTo>
                  <a:lnTo>
                    <a:pt x="110002" y="64236"/>
                  </a:lnTo>
                  <a:lnTo>
                    <a:pt x="108844" y="92279"/>
                  </a:lnTo>
                  <a:lnTo>
                    <a:pt x="109043" y="102793"/>
                  </a:lnTo>
                  <a:lnTo>
                    <a:pt x="109158" y="108889"/>
                  </a:lnTo>
                  <a:lnTo>
                    <a:pt x="110004" y="122116"/>
                  </a:lnTo>
                  <a:lnTo>
                    <a:pt x="110101" y="123628"/>
                  </a:lnTo>
                  <a:lnTo>
                    <a:pt x="111671" y="136496"/>
                  </a:lnTo>
                  <a:lnTo>
                    <a:pt x="128603" y="175963"/>
                  </a:lnTo>
                  <a:lnTo>
                    <a:pt x="142707" y="184308"/>
                  </a:lnTo>
                  <a:lnTo>
                    <a:pt x="159398" y="184308"/>
                  </a:lnTo>
                  <a:lnTo>
                    <a:pt x="165900" y="182214"/>
                  </a:lnTo>
                  <a:lnTo>
                    <a:pt x="171303" y="178046"/>
                  </a:lnTo>
                  <a:lnTo>
                    <a:pt x="176779" y="173879"/>
                  </a:lnTo>
                  <a:lnTo>
                    <a:pt x="181240" y="167816"/>
                  </a:lnTo>
                  <a:lnTo>
                    <a:pt x="181753" y="166633"/>
                  </a:lnTo>
                  <a:lnTo>
                    <a:pt x="146309" y="166633"/>
                  </a:lnTo>
                  <a:lnTo>
                    <a:pt x="141849" y="163858"/>
                  </a:lnTo>
                  <a:lnTo>
                    <a:pt x="129910" y="124713"/>
                  </a:lnTo>
                  <a:lnTo>
                    <a:pt x="128603" y="92279"/>
                  </a:lnTo>
                  <a:lnTo>
                    <a:pt x="128746" y="80559"/>
                  </a:lnTo>
                  <a:lnTo>
                    <a:pt x="133913" y="36752"/>
                  </a:lnTo>
                  <a:lnTo>
                    <a:pt x="135950" y="31000"/>
                  </a:lnTo>
                  <a:lnTo>
                    <a:pt x="136015" y="30819"/>
                  </a:lnTo>
                  <a:lnTo>
                    <a:pt x="138350" y="26260"/>
                  </a:lnTo>
                  <a:lnTo>
                    <a:pt x="141823" y="20617"/>
                  </a:lnTo>
                  <a:lnTo>
                    <a:pt x="146309" y="17790"/>
                  </a:lnTo>
                  <a:lnTo>
                    <a:pt x="181228" y="17790"/>
                  </a:lnTo>
                  <a:lnTo>
                    <a:pt x="180382" y="16218"/>
                  </a:lnTo>
                  <a:lnTo>
                    <a:pt x="175963" y="10429"/>
                  </a:lnTo>
                  <a:lnTo>
                    <a:pt x="170907" y="5866"/>
                  </a:lnTo>
                  <a:lnTo>
                    <a:pt x="165193" y="2607"/>
                  </a:lnTo>
                  <a:lnTo>
                    <a:pt x="158820" y="651"/>
                  </a:lnTo>
                  <a:lnTo>
                    <a:pt x="151785" y="0"/>
                  </a:lnTo>
                  <a:close/>
                </a:path>
                <a:path w="585470" h="184784">
                  <a:moveTo>
                    <a:pt x="181228" y="17790"/>
                  </a:moveTo>
                  <a:lnTo>
                    <a:pt x="157272" y="17790"/>
                  </a:lnTo>
                  <a:lnTo>
                    <a:pt x="161691" y="20617"/>
                  </a:lnTo>
                  <a:lnTo>
                    <a:pt x="165042" y="26260"/>
                  </a:lnTo>
                  <a:lnTo>
                    <a:pt x="167357" y="30819"/>
                  </a:lnTo>
                  <a:lnTo>
                    <a:pt x="167449" y="31000"/>
                  </a:lnTo>
                  <a:lnTo>
                    <a:pt x="169440" y="36532"/>
                  </a:lnTo>
                  <a:lnTo>
                    <a:pt x="169519" y="36752"/>
                  </a:lnTo>
                  <a:lnTo>
                    <a:pt x="171192" y="43274"/>
                  </a:lnTo>
                  <a:lnTo>
                    <a:pt x="171254" y="43518"/>
                  </a:lnTo>
                  <a:lnTo>
                    <a:pt x="172609" y="51045"/>
                  </a:lnTo>
                  <a:lnTo>
                    <a:pt x="175104" y="92279"/>
                  </a:lnTo>
                  <a:lnTo>
                    <a:pt x="174967" y="102793"/>
                  </a:lnTo>
                  <a:lnTo>
                    <a:pt x="174946" y="104103"/>
                  </a:lnTo>
                  <a:lnTo>
                    <a:pt x="174577" y="112738"/>
                  </a:lnTo>
                  <a:lnTo>
                    <a:pt x="174477" y="114914"/>
                  </a:lnTo>
                  <a:lnTo>
                    <a:pt x="173912" y="122116"/>
                  </a:lnTo>
                  <a:lnTo>
                    <a:pt x="173793" y="123628"/>
                  </a:lnTo>
                  <a:lnTo>
                    <a:pt x="161733" y="163858"/>
                  </a:lnTo>
                  <a:lnTo>
                    <a:pt x="157272" y="166633"/>
                  </a:lnTo>
                  <a:lnTo>
                    <a:pt x="181753" y="166633"/>
                  </a:lnTo>
                  <a:lnTo>
                    <a:pt x="193233" y="122116"/>
                  </a:lnTo>
                  <a:lnTo>
                    <a:pt x="194398" y="104103"/>
                  </a:lnTo>
                  <a:lnTo>
                    <a:pt x="194458" y="102793"/>
                  </a:lnTo>
                  <a:lnTo>
                    <a:pt x="193448" y="64236"/>
                  </a:lnTo>
                  <a:lnTo>
                    <a:pt x="184186" y="23283"/>
                  </a:lnTo>
                  <a:lnTo>
                    <a:pt x="181228" y="17790"/>
                  </a:lnTo>
                  <a:close/>
                </a:path>
                <a:path w="585470" h="184784">
                  <a:moveTo>
                    <a:pt x="289859" y="17549"/>
                  </a:moveTo>
                  <a:lnTo>
                    <a:pt x="260756" y="17549"/>
                  </a:lnTo>
                  <a:lnTo>
                    <a:pt x="266766" y="20083"/>
                  </a:lnTo>
                  <a:lnTo>
                    <a:pt x="270934" y="25151"/>
                  </a:lnTo>
                  <a:lnTo>
                    <a:pt x="275195" y="30229"/>
                  </a:lnTo>
                  <a:lnTo>
                    <a:pt x="277321" y="37140"/>
                  </a:lnTo>
                  <a:lnTo>
                    <a:pt x="277321" y="53747"/>
                  </a:lnTo>
                  <a:lnTo>
                    <a:pt x="276420" y="61024"/>
                  </a:lnTo>
                  <a:lnTo>
                    <a:pt x="274619" y="67736"/>
                  </a:lnTo>
                  <a:lnTo>
                    <a:pt x="272902" y="74364"/>
                  </a:lnTo>
                  <a:lnTo>
                    <a:pt x="254494" y="107797"/>
                  </a:lnTo>
                  <a:lnTo>
                    <a:pt x="214003" y="167617"/>
                  </a:lnTo>
                  <a:lnTo>
                    <a:pt x="214003" y="181973"/>
                  </a:lnTo>
                  <a:lnTo>
                    <a:pt x="300388" y="181973"/>
                  </a:lnTo>
                  <a:lnTo>
                    <a:pt x="300388" y="164424"/>
                  </a:lnTo>
                  <a:lnTo>
                    <a:pt x="236820" y="164424"/>
                  </a:lnTo>
                  <a:lnTo>
                    <a:pt x="236820" y="163565"/>
                  </a:lnTo>
                  <a:lnTo>
                    <a:pt x="266641" y="121231"/>
                  </a:lnTo>
                  <a:lnTo>
                    <a:pt x="271514" y="114378"/>
                  </a:lnTo>
                  <a:lnTo>
                    <a:pt x="275847" y="107935"/>
                  </a:lnTo>
                  <a:lnTo>
                    <a:pt x="293519" y="71537"/>
                  </a:lnTo>
                  <a:lnTo>
                    <a:pt x="296828" y="45160"/>
                  </a:lnTo>
                  <a:lnTo>
                    <a:pt x="296828" y="36155"/>
                  </a:lnTo>
                  <a:lnTo>
                    <a:pt x="295153" y="28260"/>
                  </a:lnTo>
                  <a:lnTo>
                    <a:pt x="289859" y="17549"/>
                  </a:lnTo>
                  <a:close/>
                </a:path>
                <a:path w="585470" h="184784">
                  <a:moveTo>
                    <a:pt x="263332" y="0"/>
                  </a:moveTo>
                  <a:lnTo>
                    <a:pt x="249343" y="0"/>
                  </a:lnTo>
                  <a:lnTo>
                    <a:pt x="244557" y="575"/>
                  </a:lnTo>
                  <a:lnTo>
                    <a:pt x="240139" y="1717"/>
                  </a:lnTo>
                  <a:lnTo>
                    <a:pt x="235804" y="2785"/>
                  </a:lnTo>
                  <a:lnTo>
                    <a:pt x="231626" y="4502"/>
                  </a:lnTo>
                  <a:lnTo>
                    <a:pt x="223616" y="9245"/>
                  </a:lnTo>
                  <a:lnTo>
                    <a:pt x="219563" y="12355"/>
                  </a:lnTo>
                  <a:lnTo>
                    <a:pt x="215469" y="16198"/>
                  </a:lnTo>
                  <a:lnTo>
                    <a:pt x="225417" y="29695"/>
                  </a:lnTo>
                  <a:lnTo>
                    <a:pt x="229909" y="25360"/>
                  </a:lnTo>
                  <a:lnTo>
                    <a:pt x="234286" y="22250"/>
                  </a:lnTo>
                  <a:lnTo>
                    <a:pt x="242882" y="18491"/>
                  </a:lnTo>
                  <a:lnTo>
                    <a:pt x="247667" y="17549"/>
                  </a:lnTo>
                  <a:lnTo>
                    <a:pt x="289859" y="17549"/>
                  </a:lnTo>
                  <a:lnTo>
                    <a:pt x="288441" y="14680"/>
                  </a:lnTo>
                  <a:lnTo>
                    <a:pt x="283572" y="9413"/>
                  </a:lnTo>
                  <a:lnTo>
                    <a:pt x="270892" y="1884"/>
                  </a:lnTo>
                  <a:lnTo>
                    <a:pt x="263332" y="0"/>
                  </a:lnTo>
                  <a:close/>
                </a:path>
                <a:path w="585470" h="184784">
                  <a:moveTo>
                    <a:pt x="396836" y="142466"/>
                  </a:moveTo>
                  <a:lnTo>
                    <a:pt x="377695" y="142466"/>
                  </a:lnTo>
                  <a:lnTo>
                    <a:pt x="377695" y="181973"/>
                  </a:lnTo>
                  <a:lnTo>
                    <a:pt x="396836" y="181973"/>
                  </a:lnTo>
                  <a:lnTo>
                    <a:pt x="396836" y="142466"/>
                  </a:lnTo>
                  <a:close/>
                </a:path>
                <a:path w="585470" h="184784">
                  <a:moveTo>
                    <a:pt x="396836" y="1109"/>
                  </a:moveTo>
                  <a:lnTo>
                    <a:pt x="376093" y="1109"/>
                  </a:lnTo>
                  <a:lnTo>
                    <a:pt x="316587" y="126509"/>
                  </a:lnTo>
                  <a:lnTo>
                    <a:pt x="316587" y="142466"/>
                  </a:lnTo>
                  <a:lnTo>
                    <a:pt x="415851" y="142466"/>
                  </a:lnTo>
                  <a:lnTo>
                    <a:pt x="415851" y="125901"/>
                  </a:lnTo>
                  <a:lnTo>
                    <a:pt x="333885" y="125901"/>
                  </a:lnTo>
                  <a:lnTo>
                    <a:pt x="368983" y="48710"/>
                  </a:lnTo>
                  <a:lnTo>
                    <a:pt x="370449" y="45276"/>
                  </a:lnTo>
                  <a:lnTo>
                    <a:pt x="371925" y="41726"/>
                  </a:lnTo>
                  <a:lnTo>
                    <a:pt x="373391" y="38040"/>
                  </a:lnTo>
                  <a:lnTo>
                    <a:pt x="374951" y="34354"/>
                  </a:lnTo>
                  <a:lnTo>
                    <a:pt x="376386" y="30554"/>
                  </a:lnTo>
                  <a:lnTo>
                    <a:pt x="377695" y="26627"/>
                  </a:lnTo>
                  <a:lnTo>
                    <a:pt x="396836" y="26627"/>
                  </a:lnTo>
                  <a:lnTo>
                    <a:pt x="396836" y="1109"/>
                  </a:lnTo>
                  <a:close/>
                </a:path>
                <a:path w="585470" h="184784">
                  <a:moveTo>
                    <a:pt x="396836" y="26627"/>
                  </a:moveTo>
                  <a:lnTo>
                    <a:pt x="378553" y="26627"/>
                  </a:lnTo>
                  <a:lnTo>
                    <a:pt x="378470" y="28344"/>
                  </a:lnTo>
                  <a:lnTo>
                    <a:pt x="378386" y="30355"/>
                  </a:lnTo>
                  <a:lnTo>
                    <a:pt x="378302" y="32637"/>
                  </a:lnTo>
                  <a:lnTo>
                    <a:pt x="378239" y="34354"/>
                  </a:lnTo>
                  <a:lnTo>
                    <a:pt x="378122" y="38040"/>
                  </a:lnTo>
                  <a:lnTo>
                    <a:pt x="377998" y="41726"/>
                  </a:lnTo>
                  <a:lnTo>
                    <a:pt x="377894" y="44752"/>
                  </a:lnTo>
                  <a:lnTo>
                    <a:pt x="377810" y="47118"/>
                  </a:lnTo>
                  <a:lnTo>
                    <a:pt x="377695" y="125901"/>
                  </a:lnTo>
                  <a:lnTo>
                    <a:pt x="396836" y="125901"/>
                  </a:lnTo>
                  <a:lnTo>
                    <a:pt x="396836" y="26627"/>
                  </a:lnTo>
                  <a:close/>
                </a:path>
                <a:path w="585470" h="184784">
                  <a:moveTo>
                    <a:pt x="542486" y="47244"/>
                  </a:moveTo>
                  <a:lnTo>
                    <a:pt x="482477" y="47244"/>
                  </a:lnTo>
                  <a:lnTo>
                    <a:pt x="482477" y="181973"/>
                  </a:lnTo>
                  <a:lnTo>
                    <a:pt x="501377" y="181973"/>
                  </a:lnTo>
                  <a:lnTo>
                    <a:pt x="501377" y="63935"/>
                  </a:lnTo>
                  <a:lnTo>
                    <a:pt x="542486" y="63935"/>
                  </a:lnTo>
                  <a:lnTo>
                    <a:pt x="542486" y="47244"/>
                  </a:lnTo>
                  <a:close/>
                </a:path>
                <a:path w="585470" h="184784">
                  <a:moveTo>
                    <a:pt x="576558" y="153503"/>
                  </a:moveTo>
                  <a:lnTo>
                    <a:pt x="568380" y="153503"/>
                  </a:lnTo>
                  <a:lnTo>
                    <a:pt x="565186" y="154812"/>
                  </a:lnTo>
                  <a:lnTo>
                    <a:pt x="562977" y="157429"/>
                  </a:lnTo>
                  <a:lnTo>
                    <a:pt x="560852" y="160047"/>
                  </a:lnTo>
                  <a:lnTo>
                    <a:pt x="559898" y="163450"/>
                  </a:lnTo>
                  <a:lnTo>
                    <a:pt x="559854" y="174078"/>
                  </a:lnTo>
                  <a:lnTo>
                    <a:pt x="560893" y="177638"/>
                  </a:lnTo>
                  <a:lnTo>
                    <a:pt x="563103" y="180256"/>
                  </a:lnTo>
                  <a:lnTo>
                    <a:pt x="565490" y="182832"/>
                  </a:lnTo>
                  <a:lnTo>
                    <a:pt x="568537" y="184057"/>
                  </a:lnTo>
                  <a:lnTo>
                    <a:pt x="576390" y="184057"/>
                  </a:lnTo>
                  <a:lnTo>
                    <a:pt x="579500" y="182832"/>
                  </a:lnTo>
                  <a:lnTo>
                    <a:pt x="584243" y="177921"/>
                  </a:lnTo>
                  <a:lnTo>
                    <a:pt x="585427" y="174078"/>
                  </a:lnTo>
                  <a:lnTo>
                    <a:pt x="585427" y="163450"/>
                  </a:lnTo>
                  <a:lnTo>
                    <a:pt x="584285" y="159555"/>
                  </a:lnTo>
                  <a:lnTo>
                    <a:pt x="581992" y="157188"/>
                  </a:lnTo>
                  <a:lnTo>
                    <a:pt x="579787" y="154812"/>
                  </a:lnTo>
                  <a:lnTo>
                    <a:pt x="579925" y="154812"/>
                  </a:lnTo>
                  <a:lnTo>
                    <a:pt x="576558" y="153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97" name="object 97"/>
            <p:cNvSpPr/>
            <p:nvPr/>
          </p:nvSpPr>
          <p:spPr>
            <a:xfrm>
              <a:off x="5204029" y="8052111"/>
              <a:ext cx="1424305" cy="628650"/>
            </a:xfrm>
            <a:custGeom>
              <a:avLst/>
              <a:gdLst/>
              <a:ahLst/>
              <a:cxnLst/>
              <a:rect l="l" t="t" r="r" b="b"/>
              <a:pathLst>
                <a:path w="1424304" h="628650">
                  <a:moveTo>
                    <a:pt x="1424040" y="0"/>
                  </a:moveTo>
                  <a:lnTo>
                    <a:pt x="0" y="0"/>
                  </a:lnTo>
                  <a:lnTo>
                    <a:pt x="0" y="628253"/>
                  </a:lnTo>
                  <a:lnTo>
                    <a:pt x="1424040" y="628253"/>
                  </a:lnTo>
                  <a:lnTo>
                    <a:pt x="142404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98" name="object 98"/>
            <p:cNvSpPr/>
            <p:nvPr/>
          </p:nvSpPr>
          <p:spPr>
            <a:xfrm>
              <a:off x="5615745" y="8283737"/>
              <a:ext cx="585470" cy="184785"/>
            </a:xfrm>
            <a:custGeom>
              <a:avLst/>
              <a:gdLst/>
              <a:ahLst/>
              <a:cxnLst/>
              <a:rect l="l" t="t" r="r" b="b"/>
              <a:pathLst>
                <a:path w="585470" h="184784">
                  <a:moveTo>
                    <a:pt x="75863" y="17549"/>
                  </a:moveTo>
                  <a:lnTo>
                    <a:pt x="46752" y="17549"/>
                  </a:lnTo>
                  <a:lnTo>
                    <a:pt x="52762" y="20083"/>
                  </a:lnTo>
                  <a:lnTo>
                    <a:pt x="56940" y="25151"/>
                  </a:lnTo>
                  <a:lnTo>
                    <a:pt x="61191" y="30229"/>
                  </a:lnTo>
                  <a:lnTo>
                    <a:pt x="63317" y="37140"/>
                  </a:lnTo>
                  <a:lnTo>
                    <a:pt x="63317" y="53747"/>
                  </a:lnTo>
                  <a:lnTo>
                    <a:pt x="62416" y="61024"/>
                  </a:lnTo>
                  <a:lnTo>
                    <a:pt x="60615" y="67736"/>
                  </a:lnTo>
                  <a:lnTo>
                    <a:pt x="58898" y="74364"/>
                  </a:lnTo>
                  <a:lnTo>
                    <a:pt x="40490" y="107797"/>
                  </a:lnTo>
                  <a:lnTo>
                    <a:pt x="0" y="167617"/>
                  </a:lnTo>
                  <a:lnTo>
                    <a:pt x="0" y="181973"/>
                  </a:lnTo>
                  <a:lnTo>
                    <a:pt x="86384" y="181973"/>
                  </a:lnTo>
                  <a:lnTo>
                    <a:pt x="86384" y="164424"/>
                  </a:lnTo>
                  <a:lnTo>
                    <a:pt x="22826" y="164424"/>
                  </a:lnTo>
                  <a:lnTo>
                    <a:pt x="22826" y="163565"/>
                  </a:lnTo>
                  <a:lnTo>
                    <a:pt x="52647" y="121231"/>
                  </a:lnTo>
                  <a:lnTo>
                    <a:pt x="57514" y="114378"/>
                  </a:lnTo>
                  <a:lnTo>
                    <a:pt x="61845" y="107935"/>
                  </a:lnTo>
                  <a:lnTo>
                    <a:pt x="79515" y="71537"/>
                  </a:lnTo>
                  <a:lnTo>
                    <a:pt x="82824" y="45160"/>
                  </a:lnTo>
                  <a:lnTo>
                    <a:pt x="82824" y="36155"/>
                  </a:lnTo>
                  <a:lnTo>
                    <a:pt x="81149" y="28260"/>
                  </a:lnTo>
                  <a:lnTo>
                    <a:pt x="75863" y="17549"/>
                  </a:lnTo>
                  <a:close/>
                </a:path>
                <a:path w="585470" h="184784">
                  <a:moveTo>
                    <a:pt x="49328" y="0"/>
                  </a:moveTo>
                  <a:lnTo>
                    <a:pt x="35339" y="0"/>
                  </a:lnTo>
                  <a:lnTo>
                    <a:pt x="30554" y="575"/>
                  </a:lnTo>
                  <a:lnTo>
                    <a:pt x="26135" y="1717"/>
                  </a:lnTo>
                  <a:lnTo>
                    <a:pt x="21800" y="2785"/>
                  </a:lnTo>
                  <a:lnTo>
                    <a:pt x="17632" y="4502"/>
                  </a:lnTo>
                  <a:lnTo>
                    <a:pt x="9612" y="9245"/>
                  </a:lnTo>
                  <a:lnTo>
                    <a:pt x="5570" y="12355"/>
                  </a:lnTo>
                  <a:lnTo>
                    <a:pt x="1476" y="16198"/>
                  </a:lnTo>
                  <a:lnTo>
                    <a:pt x="11413" y="29695"/>
                  </a:lnTo>
                  <a:lnTo>
                    <a:pt x="15915" y="25360"/>
                  </a:lnTo>
                  <a:lnTo>
                    <a:pt x="20292" y="22250"/>
                  </a:lnTo>
                  <a:lnTo>
                    <a:pt x="24543" y="20365"/>
                  </a:lnTo>
                  <a:lnTo>
                    <a:pt x="28878" y="18491"/>
                  </a:lnTo>
                  <a:lnTo>
                    <a:pt x="33663" y="17549"/>
                  </a:lnTo>
                  <a:lnTo>
                    <a:pt x="75863" y="17549"/>
                  </a:lnTo>
                  <a:lnTo>
                    <a:pt x="74447" y="14680"/>
                  </a:lnTo>
                  <a:lnTo>
                    <a:pt x="69579" y="9413"/>
                  </a:lnTo>
                  <a:lnTo>
                    <a:pt x="56898" y="1884"/>
                  </a:lnTo>
                  <a:lnTo>
                    <a:pt x="49328" y="0"/>
                  </a:lnTo>
                  <a:close/>
                </a:path>
                <a:path w="585470" h="184784">
                  <a:moveTo>
                    <a:pt x="151785" y="0"/>
                  </a:moveTo>
                  <a:lnTo>
                    <a:pt x="119409" y="23283"/>
                  </a:lnTo>
                  <a:lnTo>
                    <a:pt x="110002" y="64236"/>
                  </a:lnTo>
                  <a:lnTo>
                    <a:pt x="108844" y="92279"/>
                  </a:lnTo>
                  <a:lnTo>
                    <a:pt x="109043" y="102793"/>
                  </a:lnTo>
                  <a:lnTo>
                    <a:pt x="109158" y="108889"/>
                  </a:lnTo>
                  <a:lnTo>
                    <a:pt x="113870" y="147492"/>
                  </a:lnTo>
                  <a:lnTo>
                    <a:pt x="134980" y="181523"/>
                  </a:lnTo>
                  <a:lnTo>
                    <a:pt x="142707" y="184308"/>
                  </a:lnTo>
                  <a:lnTo>
                    <a:pt x="159398" y="184308"/>
                  </a:lnTo>
                  <a:lnTo>
                    <a:pt x="165900" y="182214"/>
                  </a:lnTo>
                  <a:lnTo>
                    <a:pt x="171303" y="178046"/>
                  </a:lnTo>
                  <a:lnTo>
                    <a:pt x="176779" y="173879"/>
                  </a:lnTo>
                  <a:lnTo>
                    <a:pt x="181240" y="167816"/>
                  </a:lnTo>
                  <a:lnTo>
                    <a:pt x="181753" y="166633"/>
                  </a:lnTo>
                  <a:lnTo>
                    <a:pt x="146309" y="166633"/>
                  </a:lnTo>
                  <a:lnTo>
                    <a:pt x="141849" y="163858"/>
                  </a:lnTo>
                  <a:lnTo>
                    <a:pt x="129910" y="124713"/>
                  </a:lnTo>
                  <a:lnTo>
                    <a:pt x="128603" y="92279"/>
                  </a:lnTo>
                  <a:lnTo>
                    <a:pt x="128746" y="80559"/>
                  </a:lnTo>
                  <a:lnTo>
                    <a:pt x="132230" y="43518"/>
                  </a:lnTo>
                  <a:lnTo>
                    <a:pt x="132272" y="43274"/>
                  </a:lnTo>
                  <a:lnTo>
                    <a:pt x="133913" y="36752"/>
                  </a:lnTo>
                  <a:lnTo>
                    <a:pt x="133968" y="36532"/>
                  </a:lnTo>
                  <a:lnTo>
                    <a:pt x="135950" y="31000"/>
                  </a:lnTo>
                  <a:lnTo>
                    <a:pt x="136015" y="30819"/>
                  </a:lnTo>
                  <a:lnTo>
                    <a:pt x="138350" y="26260"/>
                  </a:lnTo>
                  <a:lnTo>
                    <a:pt x="141823" y="20617"/>
                  </a:lnTo>
                  <a:lnTo>
                    <a:pt x="146309" y="17790"/>
                  </a:lnTo>
                  <a:lnTo>
                    <a:pt x="181228" y="17790"/>
                  </a:lnTo>
                  <a:lnTo>
                    <a:pt x="180382" y="16218"/>
                  </a:lnTo>
                  <a:lnTo>
                    <a:pt x="175963" y="10429"/>
                  </a:lnTo>
                  <a:lnTo>
                    <a:pt x="170907" y="5866"/>
                  </a:lnTo>
                  <a:lnTo>
                    <a:pt x="165193" y="2607"/>
                  </a:lnTo>
                  <a:lnTo>
                    <a:pt x="158820" y="651"/>
                  </a:lnTo>
                  <a:lnTo>
                    <a:pt x="151785" y="0"/>
                  </a:lnTo>
                  <a:close/>
                </a:path>
                <a:path w="585470" h="184784">
                  <a:moveTo>
                    <a:pt x="181228" y="17790"/>
                  </a:moveTo>
                  <a:lnTo>
                    <a:pt x="157272" y="17790"/>
                  </a:lnTo>
                  <a:lnTo>
                    <a:pt x="161691" y="20617"/>
                  </a:lnTo>
                  <a:lnTo>
                    <a:pt x="165042" y="26260"/>
                  </a:lnTo>
                  <a:lnTo>
                    <a:pt x="167357" y="30819"/>
                  </a:lnTo>
                  <a:lnTo>
                    <a:pt x="167449" y="31000"/>
                  </a:lnTo>
                  <a:lnTo>
                    <a:pt x="169440" y="36532"/>
                  </a:lnTo>
                  <a:lnTo>
                    <a:pt x="169519" y="36752"/>
                  </a:lnTo>
                  <a:lnTo>
                    <a:pt x="171192" y="43274"/>
                  </a:lnTo>
                  <a:lnTo>
                    <a:pt x="171254" y="43518"/>
                  </a:lnTo>
                  <a:lnTo>
                    <a:pt x="172609" y="51045"/>
                  </a:lnTo>
                  <a:lnTo>
                    <a:pt x="172654" y="51296"/>
                  </a:lnTo>
                  <a:lnTo>
                    <a:pt x="173692" y="59788"/>
                  </a:lnTo>
                  <a:lnTo>
                    <a:pt x="174472" y="69573"/>
                  </a:lnTo>
                  <a:lnTo>
                    <a:pt x="174826" y="77627"/>
                  </a:lnTo>
                  <a:lnTo>
                    <a:pt x="174951" y="80559"/>
                  </a:lnTo>
                  <a:lnTo>
                    <a:pt x="175104" y="92279"/>
                  </a:lnTo>
                  <a:lnTo>
                    <a:pt x="174967" y="102793"/>
                  </a:lnTo>
                  <a:lnTo>
                    <a:pt x="171309" y="141035"/>
                  </a:lnTo>
                  <a:lnTo>
                    <a:pt x="157272" y="166633"/>
                  </a:lnTo>
                  <a:lnTo>
                    <a:pt x="181753" y="166633"/>
                  </a:lnTo>
                  <a:lnTo>
                    <a:pt x="193233" y="122116"/>
                  </a:lnTo>
                  <a:lnTo>
                    <a:pt x="194611" y="92279"/>
                  </a:lnTo>
                  <a:lnTo>
                    <a:pt x="194379" y="80559"/>
                  </a:lnTo>
                  <a:lnTo>
                    <a:pt x="189952" y="41234"/>
                  </a:lnTo>
                  <a:lnTo>
                    <a:pt x="184186" y="23283"/>
                  </a:lnTo>
                  <a:lnTo>
                    <a:pt x="181228" y="17790"/>
                  </a:lnTo>
                  <a:close/>
                </a:path>
                <a:path w="585470" h="184784">
                  <a:moveTo>
                    <a:pt x="289859" y="17549"/>
                  </a:moveTo>
                  <a:lnTo>
                    <a:pt x="260756" y="17549"/>
                  </a:lnTo>
                  <a:lnTo>
                    <a:pt x="266766" y="20083"/>
                  </a:lnTo>
                  <a:lnTo>
                    <a:pt x="270934" y="25151"/>
                  </a:lnTo>
                  <a:lnTo>
                    <a:pt x="275195" y="30229"/>
                  </a:lnTo>
                  <a:lnTo>
                    <a:pt x="277321" y="37140"/>
                  </a:lnTo>
                  <a:lnTo>
                    <a:pt x="277321" y="53747"/>
                  </a:lnTo>
                  <a:lnTo>
                    <a:pt x="276420" y="61024"/>
                  </a:lnTo>
                  <a:lnTo>
                    <a:pt x="274619" y="67736"/>
                  </a:lnTo>
                  <a:lnTo>
                    <a:pt x="272902" y="74364"/>
                  </a:lnTo>
                  <a:lnTo>
                    <a:pt x="254490" y="107797"/>
                  </a:lnTo>
                  <a:lnTo>
                    <a:pt x="214003" y="167617"/>
                  </a:lnTo>
                  <a:lnTo>
                    <a:pt x="214003" y="181973"/>
                  </a:lnTo>
                  <a:lnTo>
                    <a:pt x="300388" y="181973"/>
                  </a:lnTo>
                  <a:lnTo>
                    <a:pt x="300388" y="164424"/>
                  </a:lnTo>
                  <a:lnTo>
                    <a:pt x="236820" y="164424"/>
                  </a:lnTo>
                  <a:lnTo>
                    <a:pt x="236820" y="163565"/>
                  </a:lnTo>
                  <a:lnTo>
                    <a:pt x="266641" y="121231"/>
                  </a:lnTo>
                  <a:lnTo>
                    <a:pt x="271514" y="114378"/>
                  </a:lnTo>
                  <a:lnTo>
                    <a:pt x="275847" y="107935"/>
                  </a:lnTo>
                  <a:lnTo>
                    <a:pt x="293519" y="71537"/>
                  </a:lnTo>
                  <a:lnTo>
                    <a:pt x="296828" y="45160"/>
                  </a:lnTo>
                  <a:lnTo>
                    <a:pt x="296828" y="36155"/>
                  </a:lnTo>
                  <a:lnTo>
                    <a:pt x="295153" y="28260"/>
                  </a:lnTo>
                  <a:lnTo>
                    <a:pt x="289859" y="17549"/>
                  </a:lnTo>
                  <a:close/>
                </a:path>
                <a:path w="585470" h="184784">
                  <a:moveTo>
                    <a:pt x="263332" y="0"/>
                  </a:moveTo>
                  <a:lnTo>
                    <a:pt x="249343" y="0"/>
                  </a:lnTo>
                  <a:lnTo>
                    <a:pt x="244557" y="575"/>
                  </a:lnTo>
                  <a:lnTo>
                    <a:pt x="240139" y="1717"/>
                  </a:lnTo>
                  <a:lnTo>
                    <a:pt x="235804" y="2785"/>
                  </a:lnTo>
                  <a:lnTo>
                    <a:pt x="231626" y="4502"/>
                  </a:lnTo>
                  <a:lnTo>
                    <a:pt x="223616" y="9245"/>
                  </a:lnTo>
                  <a:lnTo>
                    <a:pt x="219563" y="12355"/>
                  </a:lnTo>
                  <a:lnTo>
                    <a:pt x="215469" y="16198"/>
                  </a:lnTo>
                  <a:lnTo>
                    <a:pt x="225417" y="29695"/>
                  </a:lnTo>
                  <a:lnTo>
                    <a:pt x="229909" y="25360"/>
                  </a:lnTo>
                  <a:lnTo>
                    <a:pt x="234286" y="22250"/>
                  </a:lnTo>
                  <a:lnTo>
                    <a:pt x="242882" y="18491"/>
                  </a:lnTo>
                  <a:lnTo>
                    <a:pt x="247667" y="17549"/>
                  </a:lnTo>
                  <a:lnTo>
                    <a:pt x="289859" y="17549"/>
                  </a:lnTo>
                  <a:lnTo>
                    <a:pt x="288441" y="14680"/>
                  </a:lnTo>
                  <a:lnTo>
                    <a:pt x="283572" y="9413"/>
                  </a:lnTo>
                  <a:lnTo>
                    <a:pt x="270892" y="1884"/>
                  </a:lnTo>
                  <a:lnTo>
                    <a:pt x="263332" y="0"/>
                  </a:lnTo>
                  <a:close/>
                </a:path>
                <a:path w="585470" h="184784">
                  <a:moveTo>
                    <a:pt x="324681" y="157555"/>
                  </a:moveTo>
                  <a:lnTo>
                    <a:pt x="324681" y="176947"/>
                  </a:lnTo>
                  <a:lnTo>
                    <a:pt x="328775" y="179397"/>
                  </a:lnTo>
                  <a:lnTo>
                    <a:pt x="333518" y="181240"/>
                  </a:lnTo>
                  <a:lnTo>
                    <a:pt x="339148" y="182523"/>
                  </a:lnTo>
                  <a:lnTo>
                    <a:pt x="344314" y="183774"/>
                  </a:lnTo>
                  <a:lnTo>
                    <a:pt x="350408" y="184423"/>
                  </a:lnTo>
                  <a:lnTo>
                    <a:pt x="357203" y="184423"/>
                  </a:lnTo>
                  <a:lnTo>
                    <a:pt x="395083" y="167739"/>
                  </a:lnTo>
                  <a:lnTo>
                    <a:pt x="395255" y="167492"/>
                  </a:lnTo>
                  <a:lnTo>
                    <a:pt x="350324" y="167492"/>
                  </a:lnTo>
                  <a:lnTo>
                    <a:pt x="344931" y="166591"/>
                  </a:lnTo>
                  <a:lnTo>
                    <a:pt x="334209" y="163000"/>
                  </a:lnTo>
                  <a:lnTo>
                    <a:pt x="329267" y="160581"/>
                  </a:lnTo>
                  <a:lnTo>
                    <a:pt x="324681" y="157555"/>
                  </a:lnTo>
                  <a:close/>
                </a:path>
                <a:path w="585470" h="184784">
                  <a:moveTo>
                    <a:pt x="399038" y="88594"/>
                  </a:moveTo>
                  <a:lnTo>
                    <a:pt x="367915" y="88594"/>
                  </a:lnTo>
                  <a:lnTo>
                    <a:pt x="375360" y="91704"/>
                  </a:lnTo>
                  <a:lnTo>
                    <a:pt x="380511" y="97923"/>
                  </a:lnTo>
                  <a:lnTo>
                    <a:pt x="383979" y="103192"/>
                  </a:lnTo>
                  <a:lnTo>
                    <a:pt x="386401" y="109363"/>
                  </a:lnTo>
                  <a:lnTo>
                    <a:pt x="387874" y="116674"/>
                  </a:lnTo>
                  <a:lnTo>
                    <a:pt x="388328" y="124425"/>
                  </a:lnTo>
                  <a:lnTo>
                    <a:pt x="388310" y="133054"/>
                  </a:lnTo>
                  <a:lnTo>
                    <a:pt x="363172" y="167492"/>
                  </a:lnTo>
                  <a:lnTo>
                    <a:pt x="395255" y="167492"/>
                  </a:lnTo>
                  <a:lnTo>
                    <a:pt x="408097" y="125043"/>
                  </a:lnTo>
                  <a:lnTo>
                    <a:pt x="408123" y="124425"/>
                  </a:lnTo>
                  <a:lnTo>
                    <a:pt x="407801" y="116872"/>
                  </a:lnTo>
                  <a:lnTo>
                    <a:pt x="406835" y="109795"/>
                  </a:lnTo>
                  <a:lnTo>
                    <a:pt x="405225" y="103192"/>
                  </a:lnTo>
                  <a:lnTo>
                    <a:pt x="402972" y="97065"/>
                  </a:lnTo>
                  <a:lnTo>
                    <a:pt x="399537" y="89211"/>
                  </a:lnTo>
                  <a:lnTo>
                    <a:pt x="399038" y="88594"/>
                  </a:lnTo>
                  <a:close/>
                </a:path>
                <a:path w="585470" h="184784">
                  <a:moveTo>
                    <a:pt x="398553" y="2575"/>
                  </a:moveTo>
                  <a:lnTo>
                    <a:pt x="331675" y="2575"/>
                  </a:lnTo>
                  <a:lnTo>
                    <a:pt x="326272" y="85285"/>
                  </a:lnTo>
                  <a:lnTo>
                    <a:pt x="334010" y="92772"/>
                  </a:lnTo>
                  <a:lnTo>
                    <a:pt x="338021" y="91536"/>
                  </a:lnTo>
                  <a:lnTo>
                    <a:pt x="342020" y="90562"/>
                  </a:lnTo>
                  <a:lnTo>
                    <a:pt x="346031" y="89819"/>
                  </a:lnTo>
                  <a:lnTo>
                    <a:pt x="350041" y="89002"/>
                  </a:lnTo>
                  <a:lnTo>
                    <a:pt x="354093" y="88594"/>
                  </a:lnTo>
                  <a:lnTo>
                    <a:pt x="399038" y="88594"/>
                  </a:lnTo>
                  <a:lnTo>
                    <a:pt x="394584" y="83076"/>
                  </a:lnTo>
                  <a:lnTo>
                    <a:pt x="382005" y="74479"/>
                  </a:lnTo>
                  <a:lnTo>
                    <a:pt x="344188" y="74479"/>
                  </a:lnTo>
                  <a:lnTo>
                    <a:pt x="347874" y="20250"/>
                  </a:lnTo>
                  <a:lnTo>
                    <a:pt x="398553" y="20250"/>
                  </a:lnTo>
                  <a:lnTo>
                    <a:pt x="398553" y="2575"/>
                  </a:lnTo>
                  <a:close/>
                </a:path>
                <a:path w="585470" h="184784">
                  <a:moveTo>
                    <a:pt x="373842" y="72029"/>
                  </a:moveTo>
                  <a:lnTo>
                    <a:pt x="361413" y="72029"/>
                  </a:lnTo>
                  <a:lnTo>
                    <a:pt x="358020" y="72238"/>
                  </a:lnTo>
                  <a:lnTo>
                    <a:pt x="351067" y="73055"/>
                  </a:lnTo>
                  <a:lnTo>
                    <a:pt x="347622" y="73662"/>
                  </a:lnTo>
                  <a:lnTo>
                    <a:pt x="344188" y="74479"/>
                  </a:lnTo>
                  <a:lnTo>
                    <a:pt x="382005" y="74479"/>
                  </a:lnTo>
                  <a:lnTo>
                    <a:pt x="381653" y="74238"/>
                  </a:lnTo>
                  <a:lnTo>
                    <a:pt x="373842" y="72029"/>
                  </a:lnTo>
                  <a:close/>
                </a:path>
                <a:path w="585470" h="184784">
                  <a:moveTo>
                    <a:pt x="542486" y="47244"/>
                  </a:moveTo>
                  <a:lnTo>
                    <a:pt x="482477" y="47244"/>
                  </a:lnTo>
                  <a:lnTo>
                    <a:pt x="482477" y="181973"/>
                  </a:lnTo>
                  <a:lnTo>
                    <a:pt x="501377" y="181973"/>
                  </a:lnTo>
                  <a:lnTo>
                    <a:pt x="501377" y="63935"/>
                  </a:lnTo>
                  <a:lnTo>
                    <a:pt x="542486" y="63935"/>
                  </a:lnTo>
                  <a:lnTo>
                    <a:pt x="542486" y="47244"/>
                  </a:lnTo>
                  <a:close/>
                </a:path>
                <a:path w="585470" h="184784">
                  <a:moveTo>
                    <a:pt x="576558" y="153503"/>
                  </a:moveTo>
                  <a:lnTo>
                    <a:pt x="568380" y="153503"/>
                  </a:lnTo>
                  <a:lnTo>
                    <a:pt x="565186" y="154812"/>
                  </a:lnTo>
                  <a:lnTo>
                    <a:pt x="562977" y="157429"/>
                  </a:lnTo>
                  <a:lnTo>
                    <a:pt x="560852" y="160047"/>
                  </a:lnTo>
                  <a:lnTo>
                    <a:pt x="559898" y="163450"/>
                  </a:lnTo>
                  <a:lnTo>
                    <a:pt x="559854" y="174078"/>
                  </a:lnTo>
                  <a:lnTo>
                    <a:pt x="560893" y="177638"/>
                  </a:lnTo>
                  <a:lnTo>
                    <a:pt x="563103" y="180256"/>
                  </a:lnTo>
                  <a:lnTo>
                    <a:pt x="565490" y="182832"/>
                  </a:lnTo>
                  <a:lnTo>
                    <a:pt x="568537" y="184057"/>
                  </a:lnTo>
                  <a:lnTo>
                    <a:pt x="576390" y="184057"/>
                  </a:lnTo>
                  <a:lnTo>
                    <a:pt x="579500" y="182832"/>
                  </a:lnTo>
                  <a:lnTo>
                    <a:pt x="584243" y="177921"/>
                  </a:lnTo>
                  <a:lnTo>
                    <a:pt x="585427" y="174078"/>
                  </a:lnTo>
                  <a:lnTo>
                    <a:pt x="585427" y="163450"/>
                  </a:lnTo>
                  <a:lnTo>
                    <a:pt x="584285" y="159555"/>
                  </a:lnTo>
                  <a:lnTo>
                    <a:pt x="581992" y="157188"/>
                  </a:lnTo>
                  <a:lnTo>
                    <a:pt x="579787" y="154812"/>
                  </a:lnTo>
                  <a:lnTo>
                    <a:pt x="579925" y="154812"/>
                  </a:lnTo>
                  <a:lnTo>
                    <a:pt x="576558" y="153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628070" y="8052111"/>
              <a:ext cx="1424305" cy="628650"/>
            </a:xfrm>
            <a:custGeom>
              <a:avLst/>
              <a:gdLst/>
              <a:ahLst/>
              <a:cxnLst/>
              <a:rect l="l" t="t" r="r" b="b"/>
              <a:pathLst>
                <a:path w="1424304" h="628650">
                  <a:moveTo>
                    <a:pt x="1424040" y="0"/>
                  </a:moveTo>
                  <a:lnTo>
                    <a:pt x="0" y="0"/>
                  </a:lnTo>
                  <a:lnTo>
                    <a:pt x="0" y="628253"/>
                  </a:lnTo>
                  <a:lnTo>
                    <a:pt x="1424040" y="628253"/>
                  </a:lnTo>
                  <a:lnTo>
                    <a:pt x="1424040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85278" y="8283737"/>
              <a:ext cx="300990" cy="184785"/>
            </a:xfrm>
            <a:custGeom>
              <a:avLst/>
              <a:gdLst/>
              <a:ahLst/>
              <a:cxnLst/>
              <a:rect l="l" t="t" r="r" b="b"/>
              <a:pathLst>
                <a:path w="300990" h="184784">
                  <a:moveTo>
                    <a:pt x="54113" y="101358"/>
                  </a:moveTo>
                  <a:lnTo>
                    <a:pt x="38040" y="101358"/>
                  </a:lnTo>
                  <a:lnTo>
                    <a:pt x="38040" y="151911"/>
                  </a:lnTo>
                  <a:lnTo>
                    <a:pt x="54113" y="151911"/>
                  </a:lnTo>
                  <a:lnTo>
                    <a:pt x="54113" y="101358"/>
                  </a:lnTo>
                  <a:close/>
                </a:path>
                <a:path w="300990" h="184784">
                  <a:moveTo>
                    <a:pt x="91787" y="85285"/>
                  </a:moveTo>
                  <a:lnTo>
                    <a:pt x="0" y="85285"/>
                  </a:lnTo>
                  <a:lnTo>
                    <a:pt x="0" y="101358"/>
                  </a:lnTo>
                  <a:lnTo>
                    <a:pt x="91787" y="101358"/>
                  </a:lnTo>
                  <a:lnTo>
                    <a:pt x="91787" y="85285"/>
                  </a:lnTo>
                  <a:close/>
                </a:path>
                <a:path w="300990" h="184784">
                  <a:moveTo>
                    <a:pt x="54113" y="34354"/>
                  </a:moveTo>
                  <a:lnTo>
                    <a:pt x="38040" y="34354"/>
                  </a:lnTo>
                  <a:lnTo>
                    <a:pt x="38040" y="85285"/>
                  </a:lnTo>
                  <a:lnTo>
                    <a:pt x="54113" y="85285"/>
                  </a:lnTo>
                  <a:lnTo>
                    <a:pt x="54113" y="34354"/>
                  </a:lnTo>
                  <a:close/>
                </a:path>
                <a:path w="300990" h="184784">
                  <a:moveTo>
                    <a:pt x="271918" y="71662"/>
                  </a:moveTo>
                  <a:lnTo>
                    <a:pt x="245161" y="103320"/>
                  </a:lnTo>
                  <a:lnTo>
                    <a:pt x="243322" y="127734"/>
                  </a:lnTo>
                  <a:lnTo>
                    <a:pt x="243674" y="137485"/>
                  </a:lnTo>
                  <a:lnTo>
                    <a:pt x="254820" y="175900"/>
                  </a:lnTo>
                  <a:lnTo>
                    <a:pt x="271918" y="184182"/>
                  </a:lnTo>
                  <a:lnTo>
                    <a:pt x="278351" y="183285"/>
                  </a:lnTo>
                  <a:lnTo>
                    <a:pt x="284034" y="180593"/>
                  </a:lnTo>
                  <a:lnTo>
                    <a:pt x="288965" y="176107"/>
                  </a:lnTo>
                  <a:lnTo>
                    <a:pt x="293059" y="169952"/>
                  </a:lnTo>
                  <a:lnTo>
                    <a:pt x="267248" y="169952"/>
                  </a:lnTo>
                  <a:lnTo>
                    <a:pt x="263897" y="166434"/>
                  </a:lnTo>
                  <a:lnTo>
                    <a:pt x="258903" y="127734"/>
                  </a:lnTo>
                  <a:lnTo>
                    <a:pt x="259082" y="118098"/>
                  </a:lnTo>
                  <a:lnTo>
                    <a:pt x="259611" y="109672"/>
                  </a:lnTo>
                  <a:lnTo>
                    <a:pt x="259672" y="108963"/>
                  </a:lnTo>
                  <a:lnTo>
                    <a:pt x="260259" y="104363"/>
                  </a:lnTo>
                  <a:lnTo>
                    <a:pt x="260333" y="103782"/>
                  </a:lnTo>
                  <a:lnTo>
                    <a:pt x="260392" y="103320"/>
                  </a:lnTo>
                  <a:lnTo>
                    <a:pt x="260502" y="102454"/>
                  </a:lnTo>
                  <a:lnTo>
                    <a:pt x="260564" y="101970"/>
                  </a:lnTo>
                  <a:lnTo>
                    <a:pt x="261775" y="96447"/>
                  </a:lnTo>
                  <a:lnTo>
                    <a:pt x="261855" y="96080"/>
                  </a:lnTo>
                  <a:lnTo>
                    <a:pt x="263863" y="89243"/>
                  </a:lnTo>
                  <a:lnTo>
                    <a:pt x="265088" y="87861"/>
                  </a:lnTo>
                  <a:lnTo>
                    <a:pt x="267046" y="85777"/>
                  </a:lnTo>
                  <a:lnTo>
                    <a:pt x="292903" y="85777"/>
                  </a:lnTo>
                  <a:lnTo>
                    <a:pt x="289007" y="79808"/>
                  </a:lnTo>
                  <a:lnTo>
                    <a:pt x="284093" y="75283"/>
                  </a:lnTo>
                  <a:lnTo>
                    <a:pt x="278397" y="72567"/>
                  </a:lnTo>
                  <a:lnTo>
                    <a:pt x="271918" y="71662"/>
                  </a:lnTo>
                  <a:close/>
                </a:path>
                <a:path w="300990" h="184784">
                  <a:moveTo>
                    <a:pt x="267133" y="2575"/>
                  </a:moveTo>
                  <a:lnTo>
                    <a:pt x="251793" y="2575"/>
                  </a:lnTo>
                  <a:lnTo>
                    <a:pt x="189460" y="181973"/>
                  </a:lnTo>
                  <a:lnTo>
                    <a:pt x="204789" y="181973"/>
                  </a:lnTo>
                  <a:lnTo>
                    <a:pt x="267133" y="2575"/>
                  </a:lnTo>
                  <a:close/>
                </a:path>
                <a:path w="300990" h="184784">
                  <a:moveTo>
                    <a:pt x="292903" y="85777"/>
                  </a:moveTo>
                  <a:lnTo>
                    <a:pt x="276115" y="85777"/>
                  </a:lnTo>
                  <a:lnTo>
                    <a:pt x="279237" y="89243"/>
                  </a:lnTo>
                  <a:lnTo>
                    <a:pt x="281255" y="96080"/>
                  </a:lnTo>
                  <a:lnTo>
                    <a:pt x="281363" y="96447"/>
                  </a:lnTo>
                  <a:lnTo>
                    <a:pt x="282695" y="101970"/>
                  </a:lnTo>
                  <a:lnTo>
                    <a:pt x="282812" y="102454"/>
                  </a:lnTo>
                  <a:lnTo>
                    <a:pt x="284671" y="127734"/>
                  </a:lnTo>
                  <a:lnTo>
                    <a:pt x="284489" y="137485"/>
                  </a:lnTo>
                  <a:lnTo>
                    <a:pt x="276494" y="169952"/>
                  </a:lnTo>
                  <a:lnTo>
                    <a:pt x="293091" y="169952"/>
                  </a:lnTo>
                  <a:lnTo>
                    <a:pt x="296468" y="161766"/>
                  </a:lnTo>
                  <a:lnTo>
                    <a:pt x="298844" y="152063"/>
                  </a:lnTo>
                  <a:lnTo>
                    <a:pt x="300269" y="140719"/>
                  </a:lnTo>
                  <a:lnTo>
                    <a:pt x="300744" y="127734"/>
                  </a:lnTo>
                  <a:lnTo>
                    <a:pt x="300386" y="118098"/>
                  </a:lnTo>
                  <a:lnTo>
                    <a:pt x="300269" y="114969"/>
                  </a:lnTo>
                  <a:lnTo>
                    <a:pt x="298918" y="104363"/>
                  </a:lnTo>
                  <a:lnTo>
                    <a:pt x="298844" y="103782"/>
                  </a:lnTo>
                  <a:lnTo>
                    <a:pt x="296468" y="94173"/>
                  </a:lnTo>
                  <a:lnTo>
                    <a:pt x="293142" y="86143"/>
                  </a:lnTo>
                  <a:lnTo>
                    <a:pt x="292903" y="85777"/>
                  </a:lnTo>
                  <a:close/>
                </a:path>
                <a:path w="300990" h="184784">
                  <a:moveTo>
                    <a:pt x="185156" y="0"/>
                  </a:moveTo>
                  <a:lnTo>
                    <a:pt x="158378" y="32120"/>
                  </a:lnTo>
                  <a:lnTo>
                    <a:pt x="156571" y="56082"/>
                  </a:lnTo>
                  <a:lnTo>
                    <a:pt x="156933" y="66073"/>
                  </a:lnTo>
                  <a:lnTo>
                    <a:pt x="167700" y="103782"/>
                  </a:lnTo>
                  <a:lnTo>
                    <a:pt x="185156" y="112645"/>
                  </a:lnTo>
                  <a:lnTo>
                    <a:pt x="191692" y="111725"/>
                  </a:lnTo>
                  <a:lnTo>
                    <a:pt x="197429" y="108963"/>
                  </a:lnTo>
                  <a:lnTo>
                    <a:pt x="202368" y="104363"/>
                  </a:lnTo>
                  <a:lnTo>
                    <a:pt x="206271" y="98290"/>
                  </a:lnTo>
                  <a:lnTo>
                    <a:pt x="180580" y="98290"/>
                  </a:lnTo>
                  <a:lnTo>
                    <a:pt x="177301" y="94813"/>
                  </a:lnTo>
                  <a:lnTo>
                    <a:pt x="173108" y="75283"/>
                  </a:lnTo>
                  <a:lnTo>
                    <a:pt x="173014" y="74543"/>
                  </a:lnTo>
                  <a:lnTo>
                    <a:pt x="172468" y="66073"/>
                  </a:lnTo>
                  <a:lnTo>
                    <a:pt x="172277" y="56082"/>
                  </a:lnTo>
                  <a:lnTo>
                    <a:pt x="172461" y="46194"/>
                  </a:lnTo>
                  <a:lnTo>
                    <a:pt x="180413" y="13989"/>
                  </a:lnTo>
                  <a:lnTo>
                    <a:pt x="206070" y="13989"/>
                  </a:lnTo>
                  <a:lnTo>
                    <a:pt x="202254" y="8145"/>
                  </a:lnTo>
                  <a:lnTo>
                    <a:pt x="197336" y="3620"/>
                  </a:lnTo>
                  <a:lnTo>
                    <a:pt x="191637" y="905"/>
                  </a:lnTo>
                  <a:lnTo>
                    <a:pt x="185156" y="0"/>
                  </a:lnTo>
                  <a:close/>
                </a:path>
                <a:path w="300990" h="184784">
                  <a:moveTo>
                    <a:pt x="206070" y="13989"/>
                  </a:moveTo>
                  <a:lnTo>
                    <a:pt x="189250" y="13989"/>
                  </a:lnTo>
                  <a:lnTo>
                    <a:pt x="192541" y="17507"/>
                  </a:lnTo>
                  <a:lnTo>
                    <a:pt x="194759" y="24543"/>
                  </a:lnTo>
                  <a:lnTo>
                    <a:pt x="196250" y="30425"/>
                  </a:lnTo>
                  <a:lnTo>
                    <a:pt x="197316" y="37642"/>
                  </a:lnTo>
                  <a:lnTo>
                    <a:pt x="197957" y="46194"/>
                  </a:lnTo>
                  <a:lnTo>
                    <a:pt x="198171" y="56082"/>
                  </a:lnTo>
                  <a:lnTo>
                    <a:pt x="197971" y="66073"/>
                  </a:lnTo>
                  <a:lnTo>
                    <a:pt x="189659" y="98290"/>
                  </a:lnTo>
                  <a:lnTo>
                    <a:pt x="206271" y="98290"/>
                  </a:lnTo>
                  <a:lnTo>
                    <a:pt x="213993" y="56082"/>
                  </a:lnTo>
                  <a:lnTo>
                    <a:pt x="213625" y="46194"/>
                  </a:lnTo>
                  <a:lnTo>
                    <a:pt x="213518" y="43310"/>
                  </a:lnTo>
                  <a:lnTo>
                    <a:pt x="212093" y="32120"/>
                  </a:lnTo>
                  <a:lnTo>
                    <a:pt x="209717" y="22511"/>
                  </a:lnTo>
                  <a:lnTo>
                    <a:pt x="206391" y="14481"/>
                  </a:lnTo>
                  <a:lnTo>
                    <a:pt x="206070" y="13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052111" y="8052111"/>
              <a:ext cx="2482215" cy="628650"/>
            </a:xfrm>
            <a:custGeom>
              <a:avLst/>
              <a:gdLst/>
              <a:ahLst/>
              <a:cxnLst/>
              <a:rect l="l" t="t" r="r" b="b"/>
              <a:pathLst>
                <a:path w="2482215" h="628650">
                  <a:moveTo>
                    <a:pt x="2481599" y="0"/>
                  </a:moveTo>
                  <a:lnTo>
                    <a:pt x="0" y="0"/>
                  </a:lnTo>
                  <a:lnTo>
                    <a:pt x="0" y="628253"/>
                  </a:lnTo>
                  <a:lnTo>
                    <a:pt x="2481599" y="628253"/>
                  </a:lnTo>
                  <a:lnTo>
                    <a:pt x="2481599" y="0"/>
                  </a:lnTo>
                  <a:close/>
                </a:path>
              </a:pathLst>
            </a:custGeom>
            <a:solidFill>
              <a:srgbClr val="01172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4459" y="8159207"/>
              <a:ext cx="2023446" cy="451075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37670" y="8680364"/>
              <a:ext cx="2942590" cy="450850"/>
            </a:xfrm>
            <a:custGeom>
              <a:avLst/>
              <a:gdLst/>
              <a:ahLst/>
              <a:cxnLst/>
              <a:rect l="l" t="t" r="r" b="b"/>
              <a:pathLst>
                <a:path w="2942590" h="450850">
                  <a:moveTo>
                    <a:pt x="2942318" y="0"/>
                  </a:moveTo>
                  <a:lnTo>
                    <a:pt x="0" y="0"/>
                  </a:lnTo>
                  <a:lnTo>
                    <a:pt x="0" y="450248"/>
                  </a:lnTo>
                  <a:lnTo>
                    <a:pt x="2942318" y="450248"/>
                  </a:lnTo>
                  <a:lnTo>
                    <a:pt x="2942318" y="0"/>
                  </a:lnTo>
                  <a:close/>
                </a:path>
              </a:pathLst>
            </a:custGeom>
            <a:solidFill>
              <a:srgbClr val="052444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502042" y="4603351"/>
          <a:ext cx="5878782" cy="201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0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12416E"/>
                      </a:solidFill>
                      <a:prstDash val="solid"/>
                    </a:lnL>
                    <a:lnR w="12700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12416E"/>
                      </a:solidFill>
                      <a:prstDash val="solid"/>
                    </a:lnL>
                    <a:lnR w="12700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12416E"/>
                      </a:solidFill>
                      <a:prstDash val="solid"/>
                    </a:lnL>
                    <a:lnR w="12700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12416E"/>
                      </a:solidFill>
                      <a:prstDash val="solid"/>
                    </a:lnL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12416E"/>
                      </a:solidFill>
                      <a:prstDash val="solid"/>
                    </a:lnL>
                    <a:lnR w="28575">
                      <a:solidFill>
                        <a:srgbClr val="12416E"/>
                      </a:solidFill>
                      <a:prstDash val="solid"/>
                    </a:lnR>
                    <a:lnT w="28575">
                      <a:solidFill>
                        <a:srgbClr val="12416E"/>
                      </a:solidFill>
                      <a:prstDash val="solid"/>
                    </a:lnT>
                    <a:lnB w="28575">
                      <a:solidFill>
                        <a:srgbClr val="12416E"/>
                      </a:solidFill>
                      <a:prstDash val="solid"/>
                    </a:lnB>
                    <a:solidFill>
                      <a:srgbClr val="0524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5" name="object 105"/>
          <p:cNvGrpSpPr/>
          <p:nvPr/>
        </p:nvGrpSpPr>
        <p:grpSpPr>
          <a:xfrm>
            <a:off x="508392" y="5275974"/>
            <a:ext cx="1784389" cy="267235"/>
            <a:chOff x="837670" y="8700472"/>
            <a:chExt cx="2942590" cy="440690"/>
          </a:xfrm>
        </p:grpSpPr>
        <p:sp>
          <p:nvSpPr>
            <p:cNvPr id="106" name="object 106"/>
            <p:cNvSpPr/>
            <p:nvPr/>
          </p:nvSpPr>
          <p:spPr>
            <a:xfrm>
              <a:off x="837670" y="8700472"/>
              <a:ext cx="2942590" cy="440690"/>
            </a:xfrm>
            <a:custGeom>
              <a:avLst/>
              <a:gdLst/>
              <a:ahLst/>
              <a:cxnLst/>
              <a:rect l="l" t="t" r="r" b="b"/>
              <a:pathLst>
                <a:path w="2942590" h="440690">
                  <a:moveTo>
                    <a:pt x="0" y="440193"/>
                  </a:moveTo>
                  <a:lnTo>
                    <a:pt x="2942318" y="440193"/>
                  </a:lnTo>
                  <a:lnTo>
                    <a:pt x="2942318" y="0"/>
                  </a:lnTo>
                  <a:lnTo>
                    <a:pt x="0" y="0"/>
                  </a:lnTo>
                  <a:lnTo>
                    <a:pt x="0" y="440193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07" name="object 10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60907" y="8814035"/>
              <a:ext cx="2231528" cy="251301"/>
            </a:xfrm>
            <a:prstGeom prst="rect">
              <a:avLst/>
            </a:prstGeom>
          </p:spPr>
        </p:pic>
      </p:grpSp>
      <p:sp>
        <p:nvSpPr>
          <p:cNvPr id="108" name="object 108"/>
          <p:cNvSpPr/>
          <p:nvPr/>
        </p:nvSpPr>
        <p:spPr>
          <a:xfrm>
            <a:off x="2292617" y="5263780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109" name="object 109"/>
          <p:cNvGrpSpPr/>
          <p:nvPr/>
        </p:nvGrpSpPr>
        <p:grpSpPr>
          <a:xfrm>
            <a:off x="2292617" y="5275974"/>
            <a:ext cx="863700" cy="267235"/>
            <a:chOff x="3779989" y="8700472"/>
            <a:chExt cx="1424305" cy="440690"/>
          </a:xfrm>
        </p:grpSpPr>
        <p:sp>
          <p:nvSpPr>
            <p:cNvPr id="110" name="object 110"/>
            <p:cNvSpPr/>
            <p:nvPr/>
          </p:nvSpPr>
          <p:spPr>
            <a:xfrm>
              <a:off x="3779989" y="8700472"/>
              <a:ext cx="1424305" cy="440690"/>
            </a:xfrm>
            <a:custGeom>
              <a:avLst/>
              <a:gdLst/>
              <a:ahLst/>
              <a:cxnLst/>
              <a:rect l="l" t="t" r="r" b="b"/>
              <a:pathLst>
                <a:path w="1424304" h="440690">
                  <a:moveTo>
                    <a:pt x="0" y="440193"/>
                  </a:moveTo>
                  <a:lnTo>
                    <a:pt x="1424040" y="440193"/>
                  </a:lnTo>
                  <a:lnTo>
                    <a:pt x="1424040" y="0"/>
                  </a:lnTo>
                  <a:lnTo>
                    <a:pt x="0" y="0"/>
                  </a:lnTo>
                  <a:lnTo>
                    <a:pt x="0" y="440193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56281" y="8822987"/>
              <a:ext cx="668020" cy="184785"/>
            </a:xfrm>
            <a:custGeom>
              <a:avLst/>
              <a:gdLst/>
              <a:ahLst/>
              <a:cxnLst/>
              <a:rect l="l" t="t" r="r" b="b"/>
              <a:pathLst>
                <a:path w="668020" h="184784">
                  <a:moveTo>
                    <a:pt x="75863" y="17549"/>
                  </a:moveTo>
                  <a:lnTo>
                    <a:pt x="46752" y="17549"/>
                  </a:lnTo>
                  <a:lnTo>
                    <a:pt x="52773" y="20083"/>
                  </a:lnTo>
                  <a:lnTo>
                    <a:pt x="56940" y="25151"/>
                  </a:lnTo>
                  <a:lnTo>
                    <a:pt x="61191" y="30229"/>
                  </a:lnTo>
                  <a:lnTo>
                    <a:pt x="63317" y="37140"/>
                  </a:lnTo>
                  <a:lnTo>
                    <a:pt x="63317" y="53747"/>
                  </a:lnTo>
                  <a:lnTo>
                    <a:pt x="62416" y="61024"/>
                  </a:lnTo>
                  <a:lnTo>
                    <a:pt x="60626" y="67736"/>
                  </a:lnTo>
                  <a:lnTo>
                    <a:pt x="58898" y="74364"/>
                  </a:lnTo>
                  <a:lnTo>
                    <a:pt x="40492" y="107797"/>
                  </a:lnTo>
                  <a:lnTo>
                    <a:pt x="0" y="167617"/>
                  </a:lnTo>
                  <a:lnTo>
                    <a:pt x="0" y="181973"/>
                  </a:lnTo>
                  <a:lnTo>
                    <a:pt x="86384" y="181973"/>
                  </a:lnTo>
                  <a:lnTo>
                    <a:pt x="86384" y="164424"/>
                  </a:lnTo>
                  <a:lnTo>
                    <a:pt x="22826" y="164424"/>
                  </a:lnTo>
                  <a:lnTo>
                    <a:pt x="22826" y="163565"/>
                  </a:lnTo>
                  <a:lnTo>
                    <a:pt x="52647" y="121231"/>
                  </a:lnTo>
                  <a:lnTo>
                    <a:pt x="57514" y="114378"/>
                  </a:lnTo>
                  <a:lnTo>
                    <a:pt x="61844" y="107936"/>
                  </a:lnTo>
                  <a:lnTo>
                    <a:pt x="79515" y="71537"/>
                  </a:lnTo>
                  <a:lnTo>
                    <a:pt x="82835" y="45160"/>
                  </a:lnTo>
                  <a:lnTo>
                    <a:pt x="82835" y="36155"/>
                  </a:lnTo>
                  <a:lnTo>
                    <a:pt x="81149" y="28260"/>
                  </a:lnTo>
                  <a:lnTo>
                    <a:pt x="75863" y="17549"/>
                  </a:lnTo>
                  <a:close/>
                </a:path>
                <a:path w="668020" h="184784">
                  <a:moveTo>
                    <a:pt x="49328" y="0"/>
                  </a:moveTo>
                  <a:lnTo>
                    <a:pt x="35339" y="0"/>
                  </a:lnTo>
                  <a:lnTo>
                    <a:pt x="30554" y="575"/>
                  </a:lnTo>
                  <a:lnTo>
                    <a:pt x="26145" y="1717"/>
                  </a:lnTo>
                  <a:lnTo>
                    <a:pt x="21800" y="2785"/>
                  </a:lnTo>
                  <a:lnTo>
                    <a:pt x="17632" y="4502"/>
                  </a:lnTo>
                  <a:lnTo>
                    <a:pt x="9612" y="9245"/>
                  </a:lnTo>
                  <a:lnTo>
                    <a:pt x="5570" y="12355"/>
                  </a:lnTo>
                  <a:lnTo>
                    <a:pt x="1476" y="16198"/>
                  </a:lnTo>
                  <a:lnTo>
                    <a:pt x="11413" y="29695"/>
                  </a:lnTo>
                  <a:lnTo>
                    <a:pt x="15915" y="25360"/>
                  </a:lnTo>
                  <a:lnTo>
                    <a:pt x="20292" y="22250"/>
                  </a:lnTo>
                  <a:lnTo>
                    <a:pt x="24543" y="20365"/>
                  </a:lnTo>
                  <a:lnTo>
                    <a:pt x="28878" y="18491"/>
                  </a:lnTo>
                  <a:lnTo>
                    <a:pt x="33663" y="17549"/>
                  </a:lnTo>
                  <a:lnTo>
                    <a:pt x="75863" y="17549"/>
                  </a:lnTo>
                  <a:lnTo>
                    <a:pt x="74447" y="14680"/>
                  </a:lnTo>
                  <a:lnTo>
                    <a:pt x="69579" y="9413"/>
                  </a:lnTo>
                  <a:lnTo>
                    <a:pt x="56898" y="1884"/>
                  </a:lnTo>
                  <a:lnTo>
                    <a:pt x="49328" y="0"/>
                  </a:lnTo>
                  <a:close/>
                </a:path>
                <a:path w="668020" h="184784">
                  <a:moveTo>
                    <a:pt x="195847" y="2575"/>
                  </a:moveTo>
                  <a:lnTo>
                    <a:pt x="106509" y="2575"/>
                  </a:lnTo>
                  <a:lnTo>
                    <a:pt x="106509" y="20365"/>
                  </a:lnTo>
                  <a:lnTo>
                    <a:pt x="176214" y="20365"/>
                  </a:lnTo>
                  <a:lnTo>
                    <a:pt x="121975" y="181973"/>
                  </a:lnTo>
                  <a:lnTo>
                    <a:pt x="142341" y="181973"/>
                  </a:lnTo>
                  <a:lnTo>
                    <a:pt x="195847" y="17057"/>
                  </a:lnTo>
                  <a:lnTo>
                    <a:pt x="195847" y="2575"/>
                  </a:lnTo>
                  <a:close/>
                </a:path>
                <a:path w="668020" h="184784">
                  <a:moveTo>
                    <a:pt x="289859" y="17549"/>
                  </a:moveTo>
                  <a:lnTo>
                    <a:pt x="260756" y="17549"/>
                  </a:lnTo>
                  <a:lnTo>
                    <a:pt x="266766" y="20083"/>
                  </a:lnTo>
                  <a:lnTo>
                    <a:pt x="270944" y="25151"/>
                  </a:lnTo>
                  <a:lnTo>
                    <a:pt x="275195" y="30229"/>
                  </a:lnTo>
                  <a:lnTo>
                    <a:pt x="277321" y="37140"/>
                  </a:lnTo>
                  <a:lnTo>
                    <a:pt x="277321" y="53747"/>
                  </a:lnTo>
                  <a:lnTo>
                    <a:pt x="276420" y="61024"/>
                  </a:lnTo>
                  <a:lnTo>
                    <a:pt x="274619" y="67736"/>
                  </a:lnTo>
                  <a:lnTo>
                    <a:pt x="272902" y="74364"/>
                  </a:lnTo>
                  <a:lnTo>
                    <a:pt x="254494" y="107797"/>
                  </a:lnTo>
                  <a:lnTo>
                    <a:pt x="214003" y="167617"/>
                  </a:lnTo>
                  <a:lnTo>
                    <a:pt x="214003" y="181973"/>
                  </a:lnTo>
                  <a:lnTo>
                    <a:pt x="300388" y="181973"/>
                  </a:lnTo>
                  <a:lnTo>
                    <a:pt x="300388" y="164424"/>
                  </a:lnTo>
                  <a:lnTo>
                    <a:pt x="236830" y="164424"/>
                  </a:lnTo>
                  <a:lnTo>
                    <a:pt x="236830" y="163565"/>
                  </a:lnTo>
                  <a:lnTo>
                    <a:pt x="266641" y="121231"/>
                  </a:lnTo>
                  <a:lnTo>
                    <a:pt x="271514" y="114378"/>
                  </a:lnTo>
                  <a:lnTo>
                    <a:pt x="275847" y="107936"/>
                  </a:lnTo>
                  <a:lnTo>
                    <a:pt x="293519" y="71537"/>
                  </a:lnTo>
                  <a:lnTo>
                    <a:pt x="296828" y="45160"/>
                  </a:lnTo>
                  <a:lnTo>
                    <a:pt x="296828" y="36155"/>
                  </a:lnTo>
                  <a:lnTo>
                    <a:pt x="295153" y="28260"/>
                  </a:lnTo>
                  <a:lnTo>
                    <a:pt x="289859" y="17549"/>
                  </a:lnTo>
                  <a:close/>
                </a:path>
                <a:path w="668020" h="184784">
                  <a:moveTo>
                    <a:pt x="263332" y="0"/>
                  </a:moveTo>
                  <a:lnTo>
                    <a:pt x="249343" y="0"/>
                  </a:lnTo>
                  <a:lnTo>
                    <a:pt x="244557" y="575"/>
                  </a:lnTo>
                  <a:lnTo>
                    <a:pt x="240139" y="1717"/>
                  </a:lnTo>
                  <a:lnTo>
                    <a:pt x="235804" y="2785"/>
                  </a:lnTo>
                  <a:lnTo>
                    <a:pt x="231636" y="4502"/>
                  </a:lnTo>
                  <a:lnTo>
                    <a:pt x="223616" y="9245"/>
                  </a:lnTo>
                  <a:lnTo>
                    <a:pt x="219563" y="12355"/>
                  </a:lnTo>
                  <a:lnTo>
                    <a:pt x="215480" y="16198"/>
                  </a:lnTo>
                  <a:lnTo>
                    <a:pt x="225417" y="29695"/>
                  </a:lnTo>
                  <a:lnTo>
                    <a:pt x="229919" y="25360"/>
                  </a:lnTo>
                  <a:lnTo>
                    <a:pt x="234296" y="22250"/>
                  </a:lnTo>
                  <a:lnTo>
                    <a:pt x="238547" y="20365"/>
                  </a:lnTo>
                  <a:lnTo>
                    <a:pt x="242882" y="18491"/>
                  </a:lnTo>
                  <a:lnTo>
                    <a:pt x="247667" y="17549"/>
                  </a:lnTo>
                  <a:lnTo>
                    <a:pt x="289859" y="17549"/>
                  </a:lnTo>
                  <a:lnTo>
                    <a:pt x="288441" y="14680"/>
                  </a:lnTo>
                  <a:lnTo>
                    <a:pt x="283572" y="9413"/>
                  </a:lnTo>
                  <a:lnTo>
                    <a:pt x="270902" y="1884"/>
                  </a:lnTo>
                  <a:lnTo>
                    <a:pt x="263332" y="0"/>
                  </a:lnTo>
                  <a:close/>
                </a:path>
                <a:path w="668020" h="184784">
                  <a:moveTo>
                    <a:pt x="431400" y="125"/>
                  </a:moveTo>
                  <a:lnTo>
                    <a:pt x="419777" y="125"/>
                  </a:lnTo>
                  <a:lnTo>
                    <a:pt x="412584" y="1591"/>
                  </a:lnTo>
                  <a:lnTo>
                    <a:pt x="381737" y="30637"/>
                  </a:lnTo>
                  <a:lnTo>
                    <a:pt x="372292" y="68594"/>
                  </a:lnTo>
                  <a:lnTo>
                    <a:pt x="371455" y="76447"/>
                  </a:lnTo>
                  <a:lnTo>
                    <a:pt x="371379" y="77166"/>
                  </a:lnTo>
                  <a:lnTo>
                    <a:pt x="370779" y="85484"/>
                  </a:lnTo>
                  <a:lnTo>
                    <a:pt x="370668" y="87651"/>
                  </a:lnTo>
                  <a:lnTo>
                    <a:pt x="370547" y="117631"/>
                  </a:lnTo>
                  <a:lnTo>
                    <a:pt x="370901" y="123483"/>
                  </a:lnTo>
                  <a:lnTo>
                    <a:pt x="381370" y="164309"/>
                  </a:lnTo>
                  <a:lnTo>
                    <a:pt x="407024" y="184549"/>
                  </a:lnTo>
                  <a:lnTo>
                    <a:pt x="423296" y="184549"/>
                  </a:lnTo>
                  <a:lnTo>
                    <a:pt x="430950" y="181973"/>
                  </a:lnTo>
                  <a:lnTo>
                    <a:pt x="443222" y="171670"/>
                  </a:lnTo>
                  <a:lnTo>
                    <a:pt x="446177" y="167125"/>
                  </a:lnTo>
                  <a:lnTo>
                    <a:pt x="409390" y="167125"/>
                  </a:lnTo>
                  <a:lnTo>
                    <a:pt x="405589" y="165576"/>
                  </a:lnTo>
                  <a:lnTo>
                    <a:pt x="390490" y="128844"/>
                  </a:lnTo>
                  <a:lnTo>
                    <a:pt x="390082" y="112603"/>
                  </a:lnTo>
                  <a:lnTo>
                    <a:pt x="390982" y="107284"/>
                  </a:lnTo>
                  <a:lnTo>
                    <a:pt x="392783" y="102457"/>
                  </a:lnTo>
                  <a:lnTo>
                    <a:pt x="394584" y="97557"/>
                  </a:lnTo>
                  <a:lnTo>
                    <a:pt x="397244" y="93630"/>
                  </a:lnTo>
                  <a:lnTo>
                    <a:pt x="402070" y="89578"/>
                  </a:lnTo>
                  <a:lnTo>
                    <a:pt x="388857" y="89578"/>
                  </a:lnTo>
                  <a:lnTo>
                    <a:pt x="389471" y="78110"/>
                  </a:lnTo>
                  <a:lnTo>
                    <a:pt x="390355" y="69736"/>
                  </a:lnTo>
                  <a:lnTo>
                    <a:pt x="390476" y="68594"/>
                  </a:lnTo>
                  <a:lnTo>
                    <a:pt x="403461" y="30072"/>
                  </a:lnTo>
                  <a:lnTo>
                    <a:pt x="420311" y="17423"/>
                  </a:lnTo>
                  <a:lnTo>
                    <a:pt x="446405" y="17423"/>
                  </a:lnTo>
                  <a:lnTo>
                    <a:pt x="446405" y="2827"/>
                  </a:lnTo>
                  <a:lnTo>
                    <a:pt x="443871" y="1926"/>
                  </a:lnTo>
                  <a:lnTo>
                    <a:pt x="441012" y="1266"/>
                  </a:lnTo>
                  <a:lnTo>
                    <a:pt x="437819" y="858"/>
                  </a:lnTo>
                  <a:lnTo>
                    <a:pt x="434709" y="366"/>
                  </a:lnTo>
                  <a:lnTo>
                    <a:pt x="431400" y="125"/>
                  </a:lnTo>
                  <a:close/>
                </a:path>
                <a:path w="668020" h="184784">
                  <a:moveTo>
                    <a:pt x="447536" y="86200"/>
                  </a:moveTo>
                  <a:lnTo>
                    <a:pt x="421545" y="86200"/>
                  </a:lnTo>
                  <a:lnTo>
                    <a:pt x="424805" y="88185"/>
                  </a:lnTo>
                  <a:lnTo>
                    <a:pt x="427046" y="89578"/>
                  </a:lnTo>
                  <a:lnTo>
                    <a:pt x="436140" y="123483"/>
                  </a:lnTo>
                  <a:lnTo>
                    <a:pt x="436111" y="128844"/>
                  </a:lnTo>
                  <a:lnTo>
                    <a:pt x="435995" y="131878"/>
                  </a:lnTo>
                  <a:lnTo>
                    <a:pt x="435928" y="133653"/>
                  </a:lnTo>
                  <a:lnTo>
                    <a:pt x="435858" y="135490"/>
                  </a:lnTo>
                  <a:lnTo>
                    <a:pt x="420929" y="167125"/>
                  </a:lnTo>
                  <a:lnTo>
                    <a:pt x="446177" y="167125"/>
                  </a:lnTo>
                  <a:lnTo>
                    <a:pt x="455255" y="131878"/>
                  </a:lnTo>
                  <a:lnTo>
                    <a:pt x="455362" y="128844"/>
                  </a:lnTo>
                  <a:lnTo>
                    <a:pt x="448740" y="88185"/>
                  </a:lnTo>
                  <a:lnTo>
                    <a:pt x="447536" y="86200"/>
                  </a:lnTo>
                  <a:close/>
                </a:path>
                <a:path w="668020" h="184784">
                  <a:moveTo>
                    <a:pt x="426897" y="68835"/>
                  </a:moveTo>
                  <a:lnTo>
                    <a:pt x="413976" y="68835"/>
                  </a:lnTo>
                  <a:lnTo>
                    <a:pt x="409799" y="69736"/>
                  </a:lnTo>
                  <a:lnTo>
                    <a:pt x="406039" y="71537"/>
                  </a:lnTo>
                  <a:lnTo>
                    <a:pt x="402354" y="73254"/>
                  </a:lnTo>
                  <a:lnTo>
                    <a:pt x="399171" y="75673"/>
                  </a:lnTo>
                  <a:lnTo>
                    <a:pt x="393768" y="81882"/>
                  </a:lnTo>
                  <a:lnTo>
                    <a:pt x="391558" y="85484"/>
                  </a:lnTo>
                  <a:lnTo>
                    <a:pt x="389841" y="89578"/>
                  </a:lnTo>
                  <a:lnTo>
                    <a:pt x="402070" y="89578"/>
                  </a:lnTo>
                  <a:lnTo>
                    <a:pt x="404364" y="87651"/>
                  </a:lnTo>
                  <a:lnTo>
                    <a:pt x="408618" y="86200"/>
                  </a:lnTo>
                  <a:lnTo>
                    <a:pt x="447536" y="86200"/>
                  </a:lnTo>
                  <a:lnTo>
                    <a:pt x="444646" y="81432"/>
                  </a:lnTo>
                  <a:lnTo>
                    <a:pt x="439169" y="76447"/>
                  </a:lnTo>
                  <a:lnTo>
                    <a:pt x="433766" y="71380"/>
                  </a:lnTo>
                  <a:lnTo>
                    <a:pt x="426897" y="68835"/>
                  </a:lnTo>
                  <a:close/>
                </a:path>
                <a:path w="668020" h="184784">
                  <a:moveTo>
                    <a:pt x="446405" y="17423"/>
                  </a:moveTo>
                  <a:lnTo>
                    <a:pt x="431850" y="17423"/>
                  </a:lnTo>
                  <a:lnTo>
                    <a:pt x="434991" y="17674"/>
                  </a:lnTo>
                  <a:lnTo>
                    <a:pt x="437944" y="18166"/>
                  </a:lnTo>
                  <a:lnTo>
                    <a:pt x="440970" y="18575"/>
                  </a:lnTo>
                  <a:lnTo>
                    <a:pt x="443787" y="19224"/>
                  </a:lnTo>
                  <a:lnTo>
                    <a:pt x="446405" y="20125"/>
                  </a:lnTo>
                  <a:lnTo>
                    <a:pt x="446405" y="17423"/>
                  </a:lnTo>
                  <a:close/>
                </a:path>
                <a:path w="668020" h="184784">
                  <a:moveTo>
                    <a:pt x="550490" y="17549"/>
                  </a:moveTo>
                  <a:lnTo>
                    <a:pt x="521376" y="17549"/>
                  </a:lnTo>
                  <a:lnTo>
                    <a:pt x="527397" y="20083"/>
                  </a:lnTo>
                  <a:lnTo>
                    <a:pt x="531564" y="25151"/>
                  </a:lnTo>
                  <a:lnTo>
                    <a:pt x="535816" y="30229"/>
                  </a:lnTo>
                  <a:lnTo>
                    <a:pt x="537952" y="37140"/>
                  </a:lnTo>
                  <a:lnTo>
                    <a:pt x="537952" y="53747"/>
                  </a:lnTo>
                  <a:lnTo>
                    <a:pt x="537051" y="61024"/>
                  </a:lnTo>
                  <a:lnTo>
                    <a:pt x="535250" y="67736"/>
                  </a:lnTo>
                  <a:lnTo>
                    <a:pt x="533533" y="74364"/>
                  </a:lnTo>
                  <a:lnTo>
                    <a:pt x="515116" y="107797"/>
                  </a:lnTo>
                  <a:lnTo>
                    <a:pt x="474634" y="167617"/>
                  </a:lnTo>
                  <a:lnTo>
                    <a:pt x="474634" y="181973"/>
                  </a:lnTo>
                  <a:lnTo>
                    <a:pt x="561019" y="181973"/>
                  </a:lnTo>
                  <a:lnTo>
                    <a:pt x="561019" y="164424"/>
                  </a:lnTo>
                  <a:lnTo>
                    <a:pt x="497450" y="164424"/>
                  </a:lnTo>
                  <a:lnTo>
                    <a:pt x="497450" y="163565"/>
                  </a:lnTo>
                  <a:lnTo>
                    <a:pt x="527271" y="121231"/>
                  </a:lnTo>
                  <a:lnTo>
                    <a:pt x="532140" y="114378"/>
                  </a:lnTo>
                  <a:lnTo>
                    <a:pt x="536473" y="107936"/>
                  </a:lnTo>
                  <a:lnTo>
                    <a:pt x="554140" y="71537"/>
                  </a:lnTo>
                  <a:lnTo>
                    <a:pt x="557459" y="45160"/>
                  </a:lnTo>
                  <a:lnTo>
                    <a:pt x="557459" y="36155"/>
                  </a:lnTo>
                  <a:lnTo>
                    <a:pt x="555784" y="28260"/>
                  </a:lnTo>
                  <a:lnTo>
                    <a:pt x="550490" y="17549"/>
                  </a:lnTo>
                  <a:close/>
                </a:path>
                <a:path w="668020" h="184784">
                  <a:moveTo>
                    <a:pt x="523963" y="0"/>
                  </a:moveTo>
                  <a:lnTo>
                    <a:pt x="509974" y="0"/>
                  </a:lnTo>
                  <a:lnTo>
                    <a:pt x="505188" y="575"/>
                  </a:lnTo>
                  <a:lnTo>
                    <a:pt x="500770" y="1717"/>
                  </a:lnTo>
                  <a:lnTo>
                    <a:pt x="496435" y="2785"/>
                  </a:lnTo>
                  <a:lnTo>
                    <a:pt x="492257" y="4502"/>
                  </a:lnTo>
                  <a:lnTo>
                    <a:pt x="484247" y="9245"/>
                  </a:lnTo>
                  <a:lnTo>
                    <a:pt x="480194" y="12355"/>
                  </a:lnTo>
                  <a:lnTo>
                    <a:pt x="476100" y="16198"/>
                  </a:lnTo>
                  <a:lnTo>
                    <a:pt x="486037" y="29695"/>
                  </a:lnTo>
                  <a:lnTo>
                    <a:pt x="490540" y="25360"/>
                  </a:lnTo>
                  <a:lnTo>
                    <a:pt x="494916" y="22250"/>
                  </a:lnTo>
                  <a:lnTo>
                    <a:pt x="499168" y="20365"/>
                  </a:lnTo>
                  <a:lnTo>
                    <a:pt x="503502" y="18491"/>
                  </a:lnTo>
                  <a:lnTo>
                    <a:pt x="508288" y="17549"/>
                  </a:lnTo>
                  <a:lnTo>
                    <a:pt x="550490" y="17549"/>
                  </a:lnTo>
                  <a:lnTo>
                    <a:pt x="549072" y="14680"/>
                  </a:lnTo>
                  <a:lnTo>
                    <a:pt x="544203" y="9413"/>
                  </a:lnTo>
                  <a:lnTo>
                    <a:pt x="531523" y="1884"/>
                  </a:lnTo>
                  <a:lnTo>
                    <a:pt x="523963" y="0"/>
                  </a:lnTo>
                  <a:close/>
                </a:path>
                <a:path w="668020" h="184784">
                  <a:moveTo>
                    <a:pt x="657489" y="17549"/>
                  </a:moveTo>
                  <a:lnTo>
                    <a:pt x="628378" y="17549"/>
                  </a:lnTo>
                  <a:lnTo>
                    <a:pt x="634389" y="20083"/>
                  </a:lnTo>
                  <a:lnTo>
                    <a:pt x="638566" y="25151"/>
                  </a:lnTo>
                  <a:lnTo>
                    <a:pt x="642818" y="30229"/>
                  </a:lnTo>
                  <a:lnTo>
                    <a:pt x="644943" y="37140"/>
                  </a:lnTo>
                  <a:lnTo>
                    <a:pt x="644943" y="53747"/>
                  </a:lnTo>
                  <a:lnTo>
                    <a:pt x="644043" y="61024"/>
                  </a:lnTo>
                  <a:lnTo>
                    <a:pt x="642242" y="67736"/>
                  </a:lnTo>
                  <a:lnTo>
                    <a:pt x="640524" y="74364"/>
                  </a:lnTo>
                  <a:lnTo>
                    <a:pt x="622118" y="107797"/>
                  </a:lnTo>
                  <a:lnTo>
                    <a:pt x="581626" y="167617"/>
                  </a:lnTo>
                  <a:lnTo>
                    <a:pt x="581626" y="181973"/>
                  </a:lnTo>
                  <a:lnTo>
                    <a:pt x="668011" y="181973"/>
                  </a:lnTo>
                  <a:lnTo>
                    <a:pt x="668011" y="164424"/>
                  </a:lnTo>
                  <a:lnTo>
                    <a:pt x="604452" y="164424"/>
                  </a:lnTo>
                  <a:lnTo>
                    <a:pt x="604452" y="163565"/>
                  </a:lnTo>
                  <a:lnTo>
                    <a:pt x="634273" y="121231"/>
                  </a:lnTo>
                  <a:lnTo>
                    <a:pt x="639140" y="114378"/>
                  </a:lnTo>
                  <a:lnTo>
                    <a:pt x="643471" y="107936"/>
                  </a:lnTo>
                  <a:lnTo>
                    <a:pt x="661142" y="71537"/>
                  </a:lnTo>
                  <a:lnTo>
                    <a:pt x="664450" y="45160"/>
                  </a:lnTo>
                  <a:lnTo>
                    <a:pt x="664450" y="36155"/>
                  </a:lnTo>
                  <a:lnTo>
                    <a:pt x="662775" y="28260"/>
                  </a:lnTo>
                  <a:lnTo>
                    <a:pt x="657489" y="17549"/>
                  </a:lnTo>
                  <a:close/>
                </a:path>
                <a:path w="668020" h="184784">
                  <a:moveTo>
                    <a:pt x="630954" y="0"/>
                  </a:moveTo>
                  <a:lnTo>
                    <a:pt x="616965" y="0"/>
                  </a:lnTo>
                  <a:lnTo>
                    <a:pt x="612180" y="575"/>
                  </a:lnTo>
                  <a:lnTo>
                    <a:pt x="607761" y="1717"/>
                  </a:lnTo>
                  <a:lnTo>
                    <a:pt x="603426" y="2785"/>
                  </a:lnTo>
                  <a:lnTo>
                    <a:pt x="599259" y="4502"/>
                  </a:lnTo>
                  <a:lnTo>
                    <a:pt x="591238" y="9245"/>
                  </a:lnTo>
                  <a:lnTo>
                    <a:pt x="587196" y="12355"/>
                  </a:lnTo>
                  <a:lnTo>
                    <a:pt x="583102" y="16198"/>
                  </a:lnTo>
                  <a:lnTo>
                    <a:pt x="593039" y="29695"/>
                  </a:lnTo>
                  <a:lnTo>
                    <a:pt x="597542" y="25360"/>
                  </a:lnTo>
                  <a:lnTo>
                    <a:pt x="601918" y="22250"/>
                  </a:lnTo>
                  <a:lnTo>
                    <a:pt x="606170" y="20365"/>
                  </a:lnTo>
                  <a:lnTo>
                    <a:pt x="610504" y="18491"/>
                  </a:lnTo>
                  <a:lnTo>
                    <a:pt x="615290" y="17549"/>
                  </a:lnTo>
                  <a:lnTo>
                    <a:pt x="657489" y="17549"/>
                  </a:lnTo>
                  <a:lnTo>
                    <a:pt x="656074" y="14680"/>
                  </a:lnTo>
                  <a:lnTo>
                    <a:pt x="651205" y="9413"/>
                  </a:lnTo>
                  <a:lnTo>
                    <a:pt x="638525" y="1884"/>
                  </a:lnTo>
                  <a:lnTo>
                    <a:pt x="630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112" name="object 112"/>
          <p:cNvSpPr/>
          <p:nvPr/>
        </p:nvSpPr>
        <p:spPr>
          <a:xfrm>
            <a:off x="3156157" y="5263780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113" name="object 113"/>
          <p:cNvGrpSpPr/>
          <p:nvPr/>
        </p:nvGrpSpPr>
        <p:grpSpPr>
          <a:xfrm>
            <a:off x="3156157" y="5275974"/>
            <a:ext cx="863700" cy="267235"/>
            <a:chOff x="5204030" y="8700472"/>
            <a:chExt cx="1424305" cy="440690"/>
          </a:xfrm>
        </p:grpSpPr>
        <p:sp>
          <p:nvSpPr>
            <p:cNvPr id="114" name="object 114"/>
            <p:cNvSpPr/>
            <p:nvPr/>
          </p:nvSpPr>
          <p:spPr>
            <a:xfrm>
              <a:off x="5204030" y="8700472"/>
              <a:ext cx="1424305" cy="440690"/>
            </a:xfrm>
            <a:custGeom>
              <a:avLst/>
              <a:gdLst/>
              <a:ahLst/>
              <a:cxnLst/>
              <a:rect l="l" t="t" r="r" b="b"/>
              <a:pathLst>
                <a:path w="1424304" h="440690">
                  <a:moveTo>
                    <a:pt x="0" y="440193"/>
                  </a:moveTo>
                  <a:lnTo>
                    <a:pt x="1424040" y="440193"/>
                  </a:lnTo>
                  <a:lnTo>
                    <a:pt x="1424040" y="0"/>
                  </a:lnTo>
                  <a:lnTo>
                    <a:pt x="0" y="0"/>
                  </a:lnTo>
                  <a:lnTo>
                    <a:pt x="0" y="440193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47684" y="8822987"/>
              <a:ext cx="732155" cy="184785"/>
            </a:xfrm>
            <a:custGeom>
              <a:avLst/>
              <a:gdLst/>
              <a:ahLst/>
              <a:cxnLst/>
              <a:rect l="l" t="t" r="r" b="b"/>
              <a:pathLst>
                <a:path w="732154" h="184784">
                  <a:moveTo>
                    <a:pt x="0" y="144299"/>
                  </a:moveTo>
                  <a:lnTo>
                    <a:pt x="0" y="175963"/>
                  </a:lnTo>
                  <a:lnTo>
                    <a:pt x="7120" y="179230"/>
                  </a:lnTo>
                  <a:lnTo>
                    <a:pt x="13863" y="181439"/>
                  </a:lnTo>
                  <a:lnTo>
                    <a:pt x="20250" y="182591"/>
                  </a:lnTo>
                  <a:lnTo>
                    <a:pt x="26627" y="183816"/>
                  </a:lnTo>
                  <a:lnTo>
                    <a:pt x="33705" y="184423"/>
                  </a:lnTo>
                  <a:lnTo>
                    <a:pt x="41475" y="184423"/>
                  </a:lnTo>
                  <a:lnTo>
                    <a:pt x="83290" y="170069"/>
                  </a:lnTo>
                  <a:lnTo>
                    <a:pt x="93557" y="155346"/>
                  </a:lnTo>
                  <a:lnTo>
                    <a:pt x="30721" y="155346"/>
                  </a:lnTo>
                  <a:lnTo>
                    <a:pt x="24753" y="154403"/>
                  </a:lnTo>
                  <a:lnTo>
                    <a:pt x="12313" y="150644"/>
                  </a:lnTo>
                  <a:lnTo>
                    <a:pt x="6135" y="147901"/>
                  </a:lnTo>
                  <a:lnTo>
                    <a:pt x="0" y="144299"/>
                  </a:lnTo>
                  <a:close/>
                </a:path>
                <a:path w="732154" h="184784">
                  <a:moveTo>
                    <a:pt x="92642" y="29203"/>
                  </a:moveTo>
                  <a:lnTo>
                    <a:pt x="48270" y="29203"/>
                  </a:lnTo>
                  <a:lnTo>
                    <a:pt x="53213" y="30920"/>
                  </a:lnTo>
                  <a:lnTo>
                    <a:pt x="56574" y="34354"/>
                  </a:lnTo>
                  <a:lnTo>
                    <a:pt x="60008" y="37799"/>
                  </a:lnTo>
                  <a:lnTo>
                    <a:pt x="61725" y="42784"/>
                  </a:lnTo>
                  <a:lnTo>
                    <a:pt x="61725" y="54815"/>
                  </a:lnTo>
                  <a:lnTo>
                    <a:pt x="60500" y="59558"/>
                  </a:lnTo>
                  <a:lnTo>
                    <a:pt x="58040" y="63558"/>
                  </a:lnTo>
                  <a:lnTo>
                    <a:pt x="55673" y="67484"/>
                  </a:lnTo>
                  <a:lnTo>
                    <a:pt x="52113" y="70521"/>
                  </a:lnTo>
                  <a:lnTo>
                    <a:pt x="47370" y="72647"/>
                  </a:lnTo>
                  <a:lnTo>
                    <a:pt x="42626" y="74688"/>
                  </a:lnTo>
                  <a:lnTo>
                    <a:pt x="36773" y="75714"/>
                  </a:lnTo>
                  <a:lnTo>
                    <a:pt x="20617" y="75714"/>
                  </a:lnTo>
                  <a:lnTo>
                    <a:pt x="20617" y="104059"/>
                  </a:lnTo>
                  <a:lnTo>
                    <a:pt x="37422" y="104059"/>
                  </a:lnTo>
                  <a:lnTo>
                    <a:pt x="43810" y="104991"/>
                  </a:lnTo>
                  <a:lnTo>
                    <a:pt x="48721" y="106876"/>
                  </a:lnTo>
                  <a:lnTo>
                    <a:pt x="53621" y="108677"/>
                  </a:lnTo>
                  <a:lnTo>
                    <a:pt x="57223" y="111504"/>
                  </a:lnTo>
                  <a:lnTo>
                    <a:pt x="59516" y="115347"/>
                  </a:lnTo>
                  <a:lnTo>
                    <a:pt x="61893" y="119106"/>
                  </a:lnTo>
                  <a:lnTo>
                    <a:pt x="63076" y="123975"/>
                  </a:lnTo>
                  <a:lnTo>
                    <a:pt x="63076" y="137964"/>
                  </a:lnTo>
                  <a:lnTo>
                    <a:pt x="60838" y="144299"/>
                  </a:lnTo>
                  <a:lnTo>
                    <a:pt x="52312" y="153136"/>
                  </a:lnTo>
                  <a:lnTo>
                    <a:pt x="45611" y="155346"/>
                  </a:lnTo>
                  <a:lnTo>
                    <a:pt x="93557" y="155346"/>
                  </a:lnTo>
                  <a:lnTo>
                    <a:pt x="94546" y="153302"/>
                  </a:lnTo>
                  <a:lnTo>
                    <a:pt x="96696" y="146543"/>
                  </a:lnTo>
                  <a:lnTo>
                    <a:pt x="97985" y="139249"/>
                  </a:lnTo>
                  <a:lnTo>
                    <a:pt x="98415" y="131420"/>
                  </a:lnTo>
                  <a:lnTo>
                    <a:pt x="97936" y="123975"/>
                  </a:lnTo>
                  <a:lnTo>
                    <a:pt x="97878" y="123060"/>
                  </a:lnTo>
                  <a:lnTo>
                    <a:pt x="72429" y="90710"/>
                  </a:lnTo>
                  <a:lnTo>
                    <a:pt x="64542" y="88468"/>
                  </a:lnTo>
                  <a:lnTo>
                    <a:pt x="64542" y="87735"/>
                  </a:lnTo>
                  <a:lnTo>
                    <a:pt x="93829" y="57956"/>
                  </a:lnTo>
                  <a:lnTo>
                    <a:pt x="94981" y="51987"/>
                  </a:lnTo>
                  <a:lnTo>
                    <a:pt x="94981" y="45527"/>
                  </a:lnTo>
                  <a:lnTo>
                    <a:pt x="94449" y="38532"/>
                  </a:lnTo>
                  <a:lnTo>
                    <a:pt x="94393" y="37799"/>
                  </a:lnTo>
                  <a:lnTo>
                    <a:pt x="94280" y="36323"/>
                  </a:lnTo>
                  <a:lnTo>
                    <a:pt x="94190" y="35136"/>
                  </a:lnTo>
                  <a:lnTo>
                    <a:pt x="92760" y="29653"/>
                  </a:lnTo>
                  <a:lnTo>
                    <a:pt x="92642" y="29203"/>
                  </a:lnTo>
                  <a:close/>
                </a:path>
                <a:path w="732154" h="184784">
                  <a:moveTo>
                    <a:pt x="48228" y="0"/>
                  </a:moveTo>
                  <a:lnTo>
                    <a:pt x="11104" y="8836"/>
                  </a:lnTo>
                  <a:lnTo>
                    <a:pt x="0" y="16564"/>
                  </a:lnTo>
                  <a:lnTo>
                    <a:pt x="13256" y="41234"/>
                  </a:lnTo>
                  <a:lnTo>
                    <a:pt x="16523" y="38532"/>
                  </a:lnTo>
                  <a:lnTo>
                    <a:pt x="19716" y="36323"/>
                  </a:lnTo>
                  <a:lnTo>
                    <a:pt x="22826" y="34606"/>
                  </a:lnTo>
                  <a:lnTo>
                    <a:pt x="25936" y="32805"/>
                  </a:lnTo>
                  <a:lnTo>
                    <a:pt x="29046" y="31454"/>
                  </a:lnTo>
                  <a:lnTo>
                    <a:pt x="35255" y="29653"/>
                  </a:lnTo>
                  <a:lnTo>
                    <a:pt x="38449" y="29203"/>
                  </a:lnTo>
                  <a:lnTo>
                    <a:pt x="92642" y="29203"/>
                  </a:lnTo>
                  <a:lnTo>
                    <a:pt x="91819" y="26046"/>
                  </a:lnTo>
                  <a:lnTo>
                    <a:pt x="58459" y="736"/>
                  </a:lnTo>
                  <a:lnTo>
                    <a:pt x="48228" y="0"/>
                  </a:lnTo>
                  <a:close/>
                </a:path>
                <a:path w="732154" h="184784">
                  <a:moveTo>
                    <a:pt x="168476" y="0"/>
                  </a:moveTo>
                  <a:lnTo>
                    <a:pt x="160204" y="644"/>
                  </a:lnTo>
                  <a:lnTo>
                    <a:pt x="160401" y="644"/>
                  </a:lnTo>
                  <a:lnTo>
                    <a:pt x="152850" y="2577"/>
                  </a:lnTo>
                  <a:lnTo>
                    <a:pt x="153012" y="2577"/>
                  </a:lnTo>
                  <a:lnTo>
                    <a:pt x="146623" y="5592"/>
                  </a:lnTo>
                  <a:lnTo>
                    <a:pt x="140749" y="9936"/>
                  </a:lnTo>
                  <a:lnTo>
                    <a:pt x="122063" y="51254"/>
                  </a:lnTo>
                  <a:lnTo>
                    <a:pt x="119033" y="92279"/>
                  </a:lnTo>
                  <a:lnTo>
                    <a:pt x="119258" y="102249"/>
                  </a:lnTo>
                  <a:lnTo>
                    <a:pt x="119384" y="107831"/>
                  </a:lnTo>
                  <a:lnTo>
                    <a:pt x="120308" y="120091"/>
                  </a:lnTo>
                  <a:lnTo>
                    <a:pt x="120369" y="120897"/>
                  </a:lnTo>
                  <a:lnTo>
                    <a:pt x="120441" y="121848"/>
                  </a:lnTo>
                  <a:lnTo>
                    <a:pt x="122204" y="134332"/>
                  </a:lnTo>
                  <a:lnTo>
                    <a:pt x="141241" y="174978"/>
                  </a:lnTo>
                  <a:lnTo>
                    <a:pt x="168476" y="184423"/>
                  </a:lnTo>
                  <a:lnTo>
                    <a:pt x="178046" y="184423"/>
                  </a:lnTo>
                  <a:lnTo>
                    <a:pt x="207616" y="158780"/>
                  </a:lnTo>
                  <a:lnTo>
                    <a:pt x="209254" y="154732"/>
                  </a:lnTo>
                  <a:lnTo>
                    <a:pt x="164636" y="154732"/>
                  </a:lnTo>
                  <a:lnTo>
                    <a:pt x="161324" y="152403"/>
                  </a:lnTo>
                  <a:lnTo>
                    <a:pt x="153795" y="121848"/>
                  </a:lnTo>
                  <a:lnTo>
                    <a:pt x="153719" y="120897"/>
                  </a:lnTo>
                  <a:lnTo>
                    <a:pt x="153655" y="120091"/>
                  </a:lnTo>
                  <a:lnTo>
                    <a:pt x="153235" y="111788"/>
                  </a:lnTo>
                  <a:lnTo>
                    <a:pt x="152980" y="102485"/>
                  </a:lnTo>
                  <a:lnTo>
                    <a:pt x="152979" y="82337"/>
                  </a:lnTo>
                  <a:lnTo>
                    <a:pt x="153111" y="77578"/>
                  </a:lnTo>
                  <a:lnTo>
                    <a:pt x="161419" y="32271"/>
                  </a:lnTo>
                  <a:lnTo>
                    <a:pt x="164549" y="29946"/>
                  </a:lnTo>
                  <a:lnTo>
                    <a:pt x="208717" y="29946"/>
                  </a:lnTo>
                  <a:lnTo>
                    <a:pt x="205627" y="23162"/>
                  </a:lnTo>
                  <a:lnTo>
                    <a:pt x="176408" y="644"/>
                  </a:lnTo>
                  <a:lnTo>
                    <a:pt x="168476" y="0"/>
                  </a:lnTo>
                  <a:close/>
                </a:path>
                <a:path w="732154" h="184784">
                  <a:moveTo>
                    <a:pt x="208717" y="29946"/>
                  </a:moveTo>
                  <a:lnTo>
                    <a:pt x="172570" y="29946"/>
                  </a:lnTo>
                  <a:lnTo>
                    <a:pt x="175722" y="32271"/>
                  </a:lnTo>
                  <a:lnTo>
                    <a:pt x="177921" y="36930"/>
                  </a:lnTo>
                  <a:lnTo>
                    <a:pt x="180214" y="41517"/>
                  </a:lnTo>
                  <a:lnTo>
                    <a:pt x="181816" y="48427"/>
                  </a:lnTo>
                  <a:lnTo>
                    <a:pt x="182706" y="57673"/>
                  </a:lnTo>
                  <a:lnTo>
                    <a:pt x="183176" y="63532"/>
                  </a:lnTo>
                  <a:lnTo>
                    <a:pt x="183297" y="65036"/>
                  </a:lnTo>
                  <a:lnTo>
                    <a:pt x="183719" y="73256"/>
                  </a:lnTo>
                  <a:lnTo>
                    <a:pt x="183972" y="82337"/>
                  </a:lnTo>
                  <a:lnTo>
                    <a:pt x="183972" y="102485"/>
                  </a:lnTo>
                  <a:lnTo>
                    <a:pt x="180214" y="143482"/>
                  </a:lnTo>
                  <a:lnTo>
                    <a:pt x="177921" y="147985"/>
                  </a:lnTo>
                  <a:lnTo>
                    <a:pt x="175722" y="152403"/>
                  </a:lnTo>
                  <a:lnTo>
                    <a:pt x="172400" y="154732"/>
                  </a:lnTo>
                  <a:lnTo>
                    <a:pt x="209254" y="154732"/>
                  </a:lnTo>
                  <a:lnTo>
                    <a:pt x="217438" y="111788"/>
                  </a:lnTo>
                  <a:lnTo>
                    <a:pt x="218056" y="92279"/>
                  </a:lnTo>
                  <a:lnTo>
                    <a:pt x="217822" y="82337"/>
                  </a:lnTo>
                  <a:lnTo>
                    <a:pt x="212618" y="41517"/>
                  </a:lnTo>
                  <a:lnTo>
                    <a:pt x="209423" y="31498"/>
                  </a:lnTo>
                  <a:lnTo>
                    <a:pt x="208717" y="29946"/>
                  </a:lnTo>
                  <a:close/>
                </a:path>
                <a:path w="732154" h="184784">
                  <a:moveTo>
                    <a:pt x="336586" y="2575"/>
                  </a:moveTo>
                  <a:lnTo>
                    <a:pt x="236338" y="2575"/>
                  </a:lnTo>
                  <a:lnTo>
                    <a:pt x="236338" y="32396"/>
                  </a:lnTo>
                  <a:lnTo>
                    <a:pt x="302105" y="32396"/>
                  </a:lnTo>
                  <a:lnTo>
                    <a:pt x="249584" y="181973"/>
                  </a:lnTo>
                  <a:lnTo>
                    <a:pt x="285289" y="181973"/>
                  </a:lnTo>
                  <a:lnTo>
                    <a:pt x="336586" y="25894"/>
                  </a:lnTo>
                  <a:lnTo>
                    <a:pt x="336586" y="2575"/>
                  </a:lnTo>
                  <a:close/>
                </a:path>
                <a:path w="732154" h="184784">
                  <a:moveTo>
                    <a:pt x="499785" y="2575"/>
                  </a:moveTo>
                  <a:lnTo>
                    <a:pt x="399537" y="2575"/>
                  </a:lnTo>
                  <a:lnTo>
                    <a:pt x="399537" y="32396"/>
                  </a:lnTo>
                  <a:lnTo>
                    <a:pt x="465305" y="32396"/>
                  </a:lnTo>
                  <a:lnTo>
                    <a:pt x="412783" y="181973"/>
                  </a:lnTo>
                  <a:lnTo>
                    <a:pt x="448488" y="181973"/>
                  </a:lnTo>
                  <a:lnTo>
                    <a:pt x="499785" y="25894"/>
                  </a:lnTo>
                  <a:lnTo>
                    <a:pt x="499785" y="2575"/>
                  </a:lnTo>
                  <a:close/>
                </a:path>
                <a:path w="732154" h="184784">
                  <a:moveTo>
                    <a:pt x="521261" y="144550"/>
                  </a:moveTo>
                  <a:lnTo>
                    <a:pt x="521261" y="175963"/>
                  </a:lnTo>
                  <a:lnTo>
                    <a:pt x="526329" y="178821"/>
                  </a:lnTo>
                  <a:lnTo>
                    <a:pt x="531889" y="180947"/>
                  </a:lnTo>
                  <a:lnTo>
                    <a:pt x="544077" y="183732"/>
                  </a:lnTo>
                  <a:lnTo>
                    <a:pt x="550831" y="184423"/>
                  </a:lnTo>
                  <a:lnTo>
                    <a:pt x="558192" y="184423"/>
                  </a:lnTo>
                  <a:lnTo>
                    <a:pt x="596201" y="173106"/>
                  </a:lnTo>
                  <a:lnTo>
                    <a:pt x="609645" y="155346"/>
                  </a:lnTo>
                  <a:lnTo>
                    <a:pt x="550339" y="155346"/>
                  </a:lnTo>
                  <a:lnTo>
                    <a:pt x="544444" y="154319"/>
                  </a:lnTo>
                  <a:lnTo>
                    <a:pt x="532256" y="150236"/>
                  </a:lnTo>
                  <a:lnTo>
                    <a:pt x="526570" y="147660"/>
                  </a:lnTo>
                  <a:lnTo>
                    <a:pt x="521261" y="144550"/>
                  </a:lnTo>
                  <a:close/>
                </a:path>
                <a:path w="732154" h="184784">
                  <a:moveTo>
                    <a:pt x="610947" y="95829"/>
                  </a:moveTo>
                  <a:lnTo>
                    <a:pt x="564003" y="95829"/>
                  </a:lnTo>
                  <a:lnTo>
                    <a:pt x="570422" y="98248"/>
                  </a:lnTo>
                  <a:lnTo>
                    <a:pt x="574757" y="103075"/>
                  </a:lnTo>
                  <a:lnTo>
                    <a:pt x="579176" y="107902"/>
                  </a:lnTo>
                  <a:lnTo>
                    <a:pt x="581385" y="114938"/>
                  </a:lnTo>
                  <a:lnTo>
                    <a:pt x="581385" y="130393"/>
                  </a:lnTo>
                  <a:lnTo>
                    <a:pt x="561626" y="155346"/>
                  </a:lnTo>
                  <a:lnTo>
                    <a:pt x="609645" y="155346"/>
                  </a:lnTo>
                  <a:lnTo>
                    <a:pt x="612153" y="148813"/>
                  </a:lnTo>
                  <a:lnTo>
                    <a:pt x="614146" y="140868"/>
                  </a:lnTo>
                  <a:lnTo>
                    <a:pt x="615341" y="132247"/>
                  </a:lnTo>
                  <a:lnTo>
                    <a:pt x="615740" y="122949"/>
                  </a:lnTo>
                  <a:lnTo>
                    <a:pt x="615395" y="114938"/>
                  </a:lnTo>
                  <a:lnTo>
                    <a:pt x="614428" y="107902"/>
                  </a:lnTo>
                  <a:lnTo>
                    <a:pt x="614359" y="107401"/>
                  </a:lnTo>
                  <a:lnTo>
                    <a:pt x="612634" y="100383"/>
                  </a:lnTo>
                  <a:lnTo>
                    <a:pt x="610947" y="95829"/>
                  </a:lnTo>
                  <a:close/>
                </a:path>
                <a:path w="732154" h="184784">
                  <a:moveTo>
                    <a:pt x="606536" y="2575"/>
                  </a:moveTo>
                  <a:lnTo>
                    <a:pt x="528622" y="2575"/>
                  </a:lnTo>
                  <a:lnTo>
                    <a:pt x="523345" y="91536"/>
                  </a:lnTo>
                  <a:lnTo>
                    <a:pt x="534632" y="100007"/>
                  </a:lnTo>
                  <a:lnTo>
                    <a:pt x="538234" y="98614"/>
                  </a:lnTo>
                  <a:lnTo>
                    <a:pt x="541784" y="97588"/>
                  </a:lnTo>
                  <a:lnTo>
                    <a:pt x="545302" y="96939"/>
                  </a:lnTo>
                  <a:lnTo>
                    <a:pt x="548820" y="96206"/>
                  </a:lnTo>
                  <a:lnTo>
                    <a:pt x="552224" y="95829"/>
                  </a:lnTo>
                  <a:lnTo>
                    <a:pt x="610947" y="95829"/>
                  </a:lnTo>
                  <a:lnTo>
                    <a:pt x="610222" y="93871"/>
                  </a:lnTo>
                  <a:lnTo>
                    <a:pt x="606620" y="85442"/>
                  </a:lnTo>
                  <a:lnTo>
                    <a:pt x="601552" y="78898"/>
                  </a:lnTo>
                  <a:lnTo>
                    <a:pt x="594997" y="74238"/>
                  </a:lnTo>
                  <a:lnTo>
                    <a:pt x="588537" y="69495"/>
                  </a:lnTo>
                  <a:lnTo>
                    <a:pt x="588004" y="69327"/>
                  </a:lnTo>
                  <a:lnTo>
                    <a:pt x="554506" y="69327"/>
                  </a:lnTo>
                  <a:lnTo>
                    <a:pt x="556967" y="32396"/>
                  </a:lnTo>
                  <a:lnTo>
                    <a:pt x="606536" y="32396"/>
                  </a:lnTo>
                  <a:lnTo>
                    <a:pt x="606536" y="2575"/>
                  </a:lnTo>
                  <a:close/>
                </a:path>
                <a:path w="732154" h="184784">
                  <a:moveTo>
                    <a:pt x="580977" y="67118"/>
                  </a:moveTo>
                  <a:lnTo>
                    <a:pt x="569930" y="67118"/>
                  </a:lnTo>
                  <a:lnTo>
                    <a:pt x="567270" y="67285"/>
                  </a:lnTo>
                  <a:lnTo>
                    <a:pt x="564328" y="67610"/>
                  </a:lnTo>
                  <a:lnTo>
                    <a:pt x="561386" y="67861"/>
                  </a:lnTo>
                  <a:lnTo>
                    <a:pt x="558108" y="68427"/>
                  </a:lnTo>
                  <a:lnTo>
                    <a:pt x="554506" y="69327"/>
                  </a:lnTo>
                  <a:lnTo>
                    <a:pt x="588004" y="69327"/>
                  </a:lnTo>
                  <a:lnTo>
                    <a:pt x="580977" y="67118"/>
                  </a:lnTo>
                  <a:close/>
                </a:path>
                <a:path w="732154" h="184784">
                  <a:moveTo>
                    <a:pt x="726327" y="29695"/>
                  </a:moveTo>
                  <a:lnTo>
                    <a:pt x="683476" y="29695"/>
                  </a:lnTo>
                  <a:lnTo>
                    <a:pt x="687895" y="31580"/>
                  </a:lnTo>
                  <a:lnTo>
                    <a:pt x="690837" y="35339"/>
                  </a:lnTo>
                  <a:lnTo>
                    <a:pt x="693863" y="39024"/>
                  </a:lnTo>
                  <a:lnTo>
                    <a:pt x="695371" y="44009"/>
                  </a:lnTo>
                  <a:lnTo>
                    <a:pt x="695313" y="56155"/>
                  </a:lnTo>
                  <a:lnTo>
                    <a:pt x="694680" y="61024"/>
                  </a:lnTo>
                  <a:lnTo>
                    <a:pt x="693287" y="66259"/>
                  </a:lnTo>
                  <a:lnTo>
                    <a:pt x="691978" y="71411"/>
                  </a:lnTo>
                  <a:lnTo>
                    <a:pt x="668744" y="109577"/>
                  </a:lnTo>
                  <a:lnTo>
                    <a:pt x="634273" y="157555"/>
                  </a:lnTo>
                  <a:lnTo>
                    <a:pt x="634273" y="181973"/>
                  </a:lnTo>
                  <a:lnTo>
                    <a:pt x="732061" y="181973"/>
                  </a:lnTo>
                  <a:lnTo>
                    <a:pt x="732061" y="152278"/>
                  </a:lnTo>
                  <a:lnTo>
                    <a:pt x="674513" y="152278"/>
                  </a:lnTo>
                  <a:lnTo>
                    <a:pt x="674513" y="151052"/>
                  </a:lnTo>
                  <a:lnTo>
                    <a:pt x="698439" y="119640"/>
                  </a:lnTo>
                  <a:lnTo>
                    <a:pt x="704015" y="112467"/>
                  </a:lnTo>
                  <a:lnTo>
                    <a:pt x="708962" y="105681"/>
                  </a:lnTo>
                  <a:lnTo>
                    <a:pt x="728428" y="63725"/>
                  </a:lnTo>
                  <a:lnTo>
                    <a:pt x="729370" y="56155"/>
                  </a:lnTo>
                  <a:lnTo>
                    <a:pt x="729277" y="46501"/>
                  </a:lnTo>
                  <a:lnTo>
                    <a:pt x="728993" y="41218"/>
                  </a:lnTo>
                  <a:lnTo>
                    <a:pt x="728064" y="35831"/>
                  </a:lnTo>
                  <a:lnTo>
                    <a:pt x="727979" y="35339"/>
                  </a:lnTo>
                  <a:lnTo>
                    <a:pt x="727863" y="34667"/>
                  </a:lnTo>
                  <a:lnTo>
                    <a:pt x="726327" y="29695"/>
                  </a:lnTo>
                  <a:close/>
                </a:path>
                <a:path w="732154" h="184784">
                  <a:moveTo>
                    <a:pt x="681508" y="0"/>
                  </a:moveTo>
                  <a:lnTo>
                    <a:pt x="675215" y="0"/>
                  </a:lnTo>
                  <a:lnTo>
                    <a:pt x="669361" y="774"/>
                  </a:lnTo>
                  <a:lnTo>
                    <a:pt x="633781" y="24177"/>
                  </a:lnTo>
                  <a:lnTo>
                    <a:pt x="650346" y="46501"/>
                  </a:lnTo>
                  <a:lnTo>
                    <a:pt x="655498" y="40208"/>
                  </a:lnTo>
                  <a:lnTo>
                    <a:pt x="660157" y="35831"/>
                  </a:lnTo>
                  <a:lnTo>
                    <a:pt x="668503" y="30920"/>
                  </a:lnTo>
                  <a:lnTo>
                    <a:pt x="672921" y="29695"/>
                  </a:lnTo>
                  <a:lnTo>
                    <a:pt x="726327" y="29695"/>
                  </a:lnTo>
                  <a:lnTo>
                    <a:pt x="725982" y="28578"/>
                  </a:lnTo>
                  <a:lnTo>
                    <a:pt x="694881" y="1532"/>
                  </a:lnTo>
                  <a:lnTo>
                    <a:pt x="688409" y="383"/>
                  </a:lnTo>
                  <a:lnTo>
                    <a:pt x="681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116" name="object 116"/>
          <p:cNvSpPr/>
          <p:nvPr/>
        </p:nvSpPr>
        <p:spPr>
          <a:xfrm>
            <a:off x="4019696" y="5263780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117" name="object 117"/>
          <p:cNvGrpSpPr/>
          <p:nvPr/>
        </p:nvGrpSpPr>
        <p:grpSpPr>
          <a:xfrm>
            <a:off x="4019696" y="5275974"/>
            <a:ext cx="863700" cy="267235"/>
            <a:chOff x="6628070" y="8700472"/>
            <a:chExt cx="1424305" cy="440690"/>
          </a:xfrm>
        </p:grpSpPr>
        <p:sp>
          <p:nvSpPr>
            <p:cNvPr id="118" name="object 118"/>
            <p:cNvSpPr/>
            <p:nvPr/>
          </p:nvSpPr>
          <p:spPr>
            <a:xfrm>
              <a:off x="6628070" y="8700472"/>
              <a:ext cx="1424305" cy="440690"/>
            </a:xfrm>
            <a:custGeom>
              <a:avLst/>
              <a:gdLst/>
              <a:ahLst/>
              <a:cxnLst/>
              <a:rect l="l" t="t" r="r" b="b"/>
              <a:pathLst>
                <a:path w="1424304" h="440690">
                  <a:moveTo>
                    <a:pt x="0" y="440193"/>
                  </a:moveTo>
                  <a:lnTo>
                    <a:pt x="1424040" y="440193"/>
                  </a:lnTo>
                  <a:lnTo>
                    <a:pt x="1424040" y="0"/>
                  </a:lnTo>
                  <a:lnTo>
                    <a:pt x="0" y="0"/>
                  </a:lnTo>
                  <a:lnTo>
                    <a:pt x="0" y="440193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45838" y="8822987"/>
              <a:ext cx="593090" cy="216535"/>
            </a:xfrm>
            <a:custGeom>
              <a:avLst/>
              <a:gdLst/>
              <a:ahLst/>
              <a:cxnLst/>
              <a:rect l="l" t="t" r="r" b="b"/>
              <a:pathLst>
                <a:path w="593090" h="216534">
                  <a:moveTo>
                    <a:pt x="78165" y="44783"/>
                  </a:moveTo>
                  <a:lnTo>
                    <a:pt x="45286" y="44783"/>
                  </a:lnTo>
                  <a:lnTo>
                    <a:pt x="44948" y="52029"/>
                  </a:lnTo>
                  <a:lnTo>
                    <a:pt x="44914" y="52762"/>
                  </a:lnTo>
                  <a:lnTo>
                    <a:pt x="44794" y="55338"/>
                  </a:lnTo>
                  <a:lnTo>
                    <a:pt x="44710" y="58856"/>
                  </a:lnTo>
                  <a:lnTo>
                    <a:pt x="44626" y="62458"/>
                  </a:lnTo>
                  <a:lnTo>
                    <a:pt x="44543" y="181973"/>
                  </a:lnTo>
                  <a:lnTo>
                    <a:pt x="78165" y="181973"/>
                  </a:lnTo>
                  <a:lnTo>
                    <a:pt x="78165" y="44783"/>
                  </a:lnTo>
                  <a:close/>
                </a:path>
                <a:path w="593090" h="216534">
                  <a:moveTo>
                    <a:pt x="78165" y="2575"/>
                  </a:moveTo>
                  <a:lnTo>
                    <a:pt x="48228" y="2575"/>
                  </a:lnTo>
                  <a:lnTo>
                    <a:pt x="0" y="52762"/>
                  </a:lnTo>
                  <a:lnTo>
                    <a:pt x="20125" y="72647"/>
                  </a:lnTo>
                  <a:lnTo>
                    <a:pt x="35716" y="56563"/>
                  </a:lnTo>
                  <a:lnTo>
                    <a:pt x="45286" y="44783"/>
                  </a:lnTo>
                  <a:lnTo>
                    <a:pt x="78165" y="44783"/>
                  </a:lnTo>
                  <a:lnTo>
                    <a:pt x="78165" y="2575"/>
                  </a:lnTo>
                  <a:close/>
                </a:path>
                <a:path w="593090" h="216534">
                  <a:moveTo>
                    <a:pt x="205566" y="29695"/>
                  </a:moveTo>
                  <a:lnTo>
                    <a:pt x="162707" y="29695"/>
                  </a:lnTo>
                  <a:lnTo>
                    <a:pt x="167125" y="31580"/>
                  </a:lnTo>
                  <a:lnTo>
                    <a:pt x="170078" y="35339"/>
                  </a:lnTo>
                  <a:lnTo>
                    <a:pt x="173104" y="39024"/>
                  </a:lnTo>
                  <a:lnTo>
                    <a:pt x="174612" y="44009"/>
                  </a:lnTo>
                  <a:lnTo>
                    <a:pt x="174553" y="56155"/>
                  </a:lnTo>
                  <a:lnTo>
                    <a:pt x="173921" y="61024"/>
                  </a:lnTo>
                  <a:lnTo>
                    <a:pt x="172528" y="66259"/>
                  </a:lnTo>
                  <a:lnTo>
                    <a:pt x="171219" y="71411"/>
                  </a:lnTo>
                  <a:lnTo>
                    <a:pt x="147985" y="109577"/>
                  </a:lnTo>
                  <a:lnTo>
                    <a:pt x="113504" y="157555"/>
                  </a:lnTo>
                  <a:lnTo>
                    <a:pt x="113504" y="181973"/>
                  </a:lnTo>
                  <a:lnTo>
                    <a:pt x="211302" y="181973"/>
                  </a:lnTo>
                  <a:lnTo>
                    <a:pt x="211302" y="152278"/>
                  </a:lnTo>
                  <a:lnTo>
                    <a:pt x="153754" y="152278"/>
                  </a:lnTo>
                  <a:lnTo>
                    <a:pt x="153754" y="151052"/>
                  </a:lnTo>
                  <a:lnTo>
                    <a:pt x="177680" y="119640"/>
                  </a:lnTo>
                  <a:lnTo>
                    <a:pt x="183256" y="112467"/>
                  </a:lnTo>
                  <a:lnTo>
                    <a:pt x="188203" y="105681"/>
                  </a:lnTo>
                  <a:lnTo>
                    <a:pt x="207669" y="63725"/>
                  </a:lnTo>
                  <a:lnTo>
                    <a:pt x="208600" y="56155"/>
                  </a:lnTo>
                  <a:lnTo>
                    <a:pt x="208508" y="46501"/>
                  </a:lnTo>
                  <a:lnTo>
                    <a:pt x="208225" y="41218"/>
                  </a:lnTo>
                  <a:lnTo>
                    <a:pt x="207299" y="35831"/>
                  </a:lnTo>
                  <a:lnTo>
                    <a:pt x="207215" y="35339"/>
                  </a:lnTo>
                  <a:lnTo>
                    <a:pt x="207099" y="34667"/>
                  </a:lnTo>
                  <a:lnTo>
                    <a:pt x="205566" y="29695"/>
                  </a:lnTo>
                  <a:close/>
                </a:path>
                <a:path w="593090" h="216534">
                  <a:moveTo>
                    <a:pt x="160749" y="0"/>
                  </a:moveTo>
                  <a:lnTo>
                    <a:pt x="154445" y="0"/>
                  </a:lnTo>
                  <a:lnTo>
                    <a:pt x="148602" y="774"/>
                  </a:lnTo>
                  <a:lnTo>
                    <a:pt x="113012" y="24177"/>
                  </a:lnTo>
                  <a:lnTo>
                    <a:pt x="129577" y="46501"/>
                  </a:lnTo>
                  <a:lnTo>
                    <a:pt x="134739" y="40208"/>
                  </a:lnTo>
                  <a:lnTo>
                    <a:pt x="139398" y="35831"/>
                  </a:lnTo>
                  <a:lnTo>
                    <a:pt x="147744" y="30920"/>
                  </a:lnTo>
                  <a:lnTo>
                    <a:pt x="152162" y="29695"/>
                  </a:lnTo>
                  <a:lnTo>
                    <a:pt x="205566" y="29695"/>
                  </a:lnTo>
                  <a:lnTo>
                    <a:pt x="205221" y="28578"/>
                  </a:lnTo>
                  <a:lnTo>
                    <a:pt x="174122" y="1532"/>
                  </a:lnTo>
                  <a:lnTo>
                    <a:pt x="167650" y="383"/>
                  </a:lnTo>
                  <a:lnTo>
                    <a:pt x="160749" y="0"/>
                  </a:lnTo>
                  <a:close/>
                </a:path>
                <a:path w="593090" h="216534">
                  <a:moveTo>
                    <a:pt x="275112" y="148602"/>
                  </a:moveTo>
                  <a:lnTo>
                    <a:pt x="242715" y="148602"/>
                  </a:lnTo>
                  <a:lnTo>
                    <a:pt x="242306" y="154654"/>
                  </a:lnTo>
                  <a:lnTo>
                    <a:pt x="241573" y="161722"/>
                  </a:lnTo>
                  <a:lnTo>
                    <a:pt x="235437" y="202297"/>
                  </a:lnTo>
                  <a:lnTo>
                    <a:pt x="232652" y="216213"/>
                  </a:lnTo>
                  <a:lnTo>
                    <a:pt x="259280" y="216213"/>
                  </a:lnTo>
                  <a:lnTo>
                    <a:pt x="261814" y="210077"/>
                  </a:lnTo>
                  <a:lnTo>
                    <a:pt x="264107" y="203574"/>
                  </a:lnTo>
                  <a:lnTo>
                    <a:pt x="266148" y="196695"/>
                  </a:lnTo>
                  <a:lnTo>
                    <a:pt x="268201" y="189910"/>
                  </a:lnTo>
                  <a:lnTo>
                    <a:pt x="270075" y="182748"/>
                  </a:lnTo>
                  <a:lnTo>
                    <a:pt x="271792" y="175230"/>
                  </a:lnTo>
                  <a:lnTo>
                    <a:pt x="273593" y="167617"/>
                  </a:lnTo>
                  <a:lnTo>
                    <a:pt x="275195" y="159639"/>
                  </a:lnTo>
                  <a:lnTo>
                    <a:pt x="276577" y="151293"/>
                  </a:lnTo>
                  <a:lnTo>
                    <a:pt x="275112" y="148602"/>
                  </a:lnTo>
                  <a:close/>
                </a:path>
                <a:path w="593090" h="216534">
                  <a:moveTo>
                    <a:pt x="305173" y="153011"/>
                  </a:moveTo>
                  <a:lnTo>
                    <a:pt x="305173" y="181973"/>
                  </a:lnTo>
                  <a:lnTo>
                    <a:pt x="308608" y="182706"/>
                  </a:lnTo>
                  <a:lnTo>
                    <a:pt x="312336" y="183282"/>
                  </a:lnTo>
                  <a:lnTo>
                    <a:pt x="316335" y="183690"/>
                  </a:lnTo>
                  <a:lnTo>
                    <a:pt x="320430" y="184182"/>
                  </a:lnTo>
                  <a:lnTo>
                    <a:pt x="324440" y="184423"/>
                  </a:lnTo>
                  <a:lnTo>
                    <a:pt x="328366" y="184423"/>
                  </a:lnTo>
                  <a:lnTo>
                    <a:pt x="333879" y="184182"/>
                  </a:lnTo>
                  <a:lnTo>
                    <a:pt x="335158" y="184182"/>
                  </a:lnTo>
                  <a:lnTo>
                    <a:pt x="374376" y="164424"/>
                  </a:lnTo>
                  <a:lnTo>
                    <a:pt x="380400" y="155838"/>
                  </a:lnTo>
                  <a:lnTo>
                    <a:pt x="321937" y="155838"/>
                  </a:lnTo>
                  <a:lnTo>
                    <a:pt x="318388" y="155597"/>
                  </a:lnTo>
                  <a:lnTo>
                    <a:pt x="311435" y="154613"/>
                  </a:lnTo>
                  <a:lnTo>
                    <a:pt x="308308" y="153935"/>
                  </a:lnTo>
                  <a:lnTo>
                    <a:pt x="305173" y="153011"/>
                  </a:lnTo>
                  <a:close/>
                </a:path>
                <a:path w="593090" h="216534">
                  <a:moveTo>
                    <a:pt x="395798" y="99274"/>
                  </a:moveTo>
                  <a:lnTo>
                    <a:pt x="365297" y="99274"/>
                  </a:lnTo>
                  <a:lnTo>
                    <a:pt x="364773" y="107452"/>
                  </a:lnTo>
                  <a:lnTo>
                    <a:pt x="363765" y="115436"/>
                  </a:lnTo>
                  <a:lnTo>
                    <a:pt x="341863" y="153545"/>
                  </a:lnTo>
                  <a:lnTo>
                    <a:pt x="334544" y="155838"/>
                  </a:lnTo>
                  <a:lnTo>
                    <a:pt x="380400" y="155838"/>
                  </a:lnTo>
                  <a:lnTo>
                    <a:pt x="394296" y="112645"/>
                  </a:lnTo>
                  <a:lnTo>
                    <a:pt x="395398" y="103925"/>
                  </a:lnTo>
                  <a:lnTo>
                    <a:pt x="395798" y="99274"/>
                  </a:lnTo>
                  <a:close/>
                </a:path>
                <a:path w="593090" h="216534">
                  <a:moveTo>
                    <a:pt x="353685" y="0"/>
                  </a:moveTo>
                  <a:lnTo>
                    <a:pt x="345664" y="0"/>
                  </a:lnTo>
                  <a:lnTo>
                    <a:pt x="338056" y="490"/>
                  </a:lnTo>
                  <a:lnTo>
                    <a:pt x="305501" y="23082"/>
                  </a:lnTo>
                  <a:lnTo>
                    <a:pt x="297154" y="52340"/>
                  </a:lnTo>
                  <a:lnTo>
                    <a:pt x="297056" y="53117"/>
                  </a:lnTo>
                  <a:lnTo>
                    <a:pt x="296820" y="59108"/>
                  </a:lnTo>
                  <a:lnTo>
                    <a:pt x="296717" y="62542"/>
                  </a:lnTo>
                  <a:lnTo>
                    <a:pt x="296923" y="68722"/>
                  </a:lnTo>
                  <a:lnTo>
                    <a:pt x="296938" y="69170"/>
                  </a:lnTo>
                  <a:lnTo>
                    <a:pt x="297058" y="71170"/>
                  </a:lnTo>
                  <a:lnTo>
                    <a:pt x="297683" y="77065"/>
                  </a:lnTo>
                  <a:lnTo>
                    <a:pt x="297747" y="77673"/>
                  </a:lnTo>
                  <a:lnTo>
                    <a:pt x="308203" y="107452"/>
                  </a:lnTo>
                  <a:lnTo>
                    <a:pt x="308323" y="107638"/>
                  </a:lnTo>
                  <a:lnTo>
                    <a:pt x="308440" y="107818"/>
                  </a:lnTo>
                  <a:lnTo>
                    <a:pt x="314252" y="112645"/>
                  </a:lnTo>
                  <a:lnTo>
                    <a:pt x="320249" y="117556"/>
                  </a:lnTo>
                  <a:lnTo>
                    <a:pt x="320397" y="117556"/>
                  </a:lnTo>
                  <a:lnTo>
                    <a:pt x="327340" y="119881"/>
                  </a:lnTo>
                  <a:lnTo>
                    <a:pt x="340188" y="119881"/>
                  </a:lnTo>
                  <a:lnTo>
                    <a:pt x="344115" y="119106"/>
                  </a:lnTo>
                  <a:lnTo>
                    <a:pt x="363947" y="99274"/>
                  </a:lnTo>
                  <a:lnTo>
                    <a:pt x="395798" y="99274"/>
                  </a:lnTo>
                  <a:lnTo>
                    <a:pt x="396127" y="95435"/>
                  </a:lnTo>
                  <a:lnTo>
                    <a:pt x="396279" y="92395"/>
                  </a:lnTo>
                  <a:lnTo>
                    <a:pt x="396347" y="91044"/>
                  </a:lnTo>
                  <a:lnTo>
                    <a:pt x="340513" y="91044"/>
                  </a:lnTo>
                  <a:lnTo>
                    <a:pt x="336628" y="88552"/>
                  </a:lnTo>
                  <a:lnTo>
                    <a:pt x="331393" y="78573"/>
                  </a:lnTo>
                  <a:lnTo>
                    <a:pt x="330084" y="71170"/>
                  </a:lnTo>
                  <a:lnTo>
                    <a:pt x="330084" y="50553"/>
                  </a:lnTo>
                  <a:lnTo>
                    <a:pt x="331431" y="43192"/>
                  </a:lnTo>
                  <a:lnTo>
                    <a:pt x="331550" y="42543"/>
                  </a:lnTo>
                  <a:lnTo>
                    <a:pt x="337445" y="32072"/>
                  </a:lnTo>
                  <a:lnTo>
                    <a:pt x="341246" y="29454"/>
                  </a:lnTo>
                  <a:lnTo>
                    <a:pt x="388030" y="29454"/>
                  </a:lnTo>
                  <a:lnTo>
                    <a:pt x="386327" y="25792"/>
                  </a:lnTo>
                  <a:lnTo>
                    <a:pt x="383213" y="20491"/>
                  </a:lnTo>
                  <a:lnTo>
                    <a:pt x="378878" y="13779"/>
                  </a:lnTo>
                  <a:lnTo>
                    <a:pt x="373517" y="8711"/>
                  </a:lnTo>
                  <a:lnTo>
                    <a:pt x="367140" y="5277"/>
                  </a:lnTo>
                  <a:lnTo>
                    <a:pt x="360837" y="1759"/>
                  </a:lnTo>
                  <a:lnTo>
                    <a:pt x="353685" y="0"/>
                  </a:lnTo>
                  <a:close/>
                </a:path>
                <a:path w="593090" h="216534">
                  <a:moveTo>
                    <a:pt x="388030" y="29454"/>
                  </a:moveTo>
                  <a:lnTo>
                    <a:pt x="349507" y="29454"/>
                  </a:lnTo>
                  <a:lnTo>
                    <a:pt x="352376" y="30763"/>
                  </a:lnTo>
                  <a:lnTo>
                    <a:pt x="354502" y="33381"/>
                  </a:lnTo>
                  <a:lnTo>
                    <a:pt x="356711" y="35998"/>
                  </a:lnTo>
                  <a:lnTo>
                    <a:pt x="358386" y="39265"/>
                  </a:lnTo>
                  <a:lnTo>
                    <a:pt x="360680" y="47035"/>
                  </a:lnTo>
                  <a:lnTo>
                    <a:pt x="361367" y="50553"/>
                  </a:lnTo>
                  <a:lnTo>
                    <a:pt x="361454" y="51003"/>
                  </a:lnTo>
                  <a:lnTo>
                    <a:pt x="362271" y="59108"/>
                  </a:lnTo>
                  <a:lnTo>
                    <a:pt x="362343" y="60278"/>
                  </a:lnTo>
                  <a:lnTo>
                    <a:pt x="362453" y="62092"/>
                  </a:lnTo>
                  <a:lnTo>
                    <a:pt x="362481" y="69170"/>
                  </a:lnTo>
                  <a:lnTo>
                    <a:pt x="361905" y="73055"/>
                  </a:lnTo>
                  <a:lnTo>
                    <a:pt x="359612" y="80992"/>
                  </a:lnTo>
                  <a:lnTo>
                    <a:pt x="357811" y="84301"/>
                  </a:lnTo>
                  <a:lnTo>
                    <a:pt x="352910" y="89704"/>
                  </a:lnTo>
                  <a:lnTo>
                    <a:pt x="349675" y="91044"/>
                  </a:lnTo>
                  <a:lnTo>
                    <a:pt x="396347" y="91044"/>
                  </a:lnTo>
                  <a:lnTo>
                    <a:pt x="396471" y="88552"/>
                  </a:lnTo>
                  <a:lnTo>
                    <a:pt x="396496" y="68722"/>
                  </a:lnTo>
                  <a:lnTo>
                    <a:pt x="395853" y="60278"/>
                  </a:lnTo>
                  <a:lnTo>
                    <a:pt x="388142" y="29695"/>
                  </a:lnTo>
                  <a:lnTo>
                    <a:pt x="388030" y="29454"/>
                  </a:lnTo>
                  <a:close/>
                </a:path>
                <a:path w="593090" h="216534">
                  <a:moveTo>
                    <a:pt x="556716" y="71662"/>
                  </a:moveTo>
                  <a:lnTo>
                    <a:pt x="548345" y="72597"/>
                  </a:lnTo>
                  <a:lnTo>
                    <a:pt x="548584" y="72597"/>
                  </a:lnTo>
                  <a:lnTo>
                    <a:pt x="541627" y="75251"/>
                  </a:lnTo>
                  <a:lnTo>
                    <a:pt x="521836" y="114866"/>
                  </a:lnTo>
                  <a:lnTo>
                    <a:pt x="521261" y="127734"/>
                  </a:lnTo>
                  <a:lnTo>
                    <a:pt x="521766" y="138372"/>
                  </a:lnTo>
                  <a:lnTo>
                    <a:pt x="521808" y="139273"/>
                  </a:lnTo>
                  <a:lnTo>
                    <a:pt x="535712" y="175626"/>
                  </a:lnTo>
                  <a:lnTo>
                    <a:pt x="541932" y="180501"/>
                  </a:lnTo>
                  <a:lnTo>
                    <a:pt x="542074" y="180501"/>
                  </a:lnTo>
                  <a:lnTo>
                    <a:pt x="548853" y="183262"/>
                  </a:lnTo>
                  <a:lnTo>
                    <a:pt x="549029" y="183262"/>
                  </a:lnTo>
                  <a:lnTo>
                    <a:pt x="556716" y="184182"/>
                  </a:lnTo>
                  <a:lnTo>
                    <a:pt x="564816" y="183262"/>
                  </a:lnTo>
                  <a:lnTo>
                    <a:pt x="587409" y="161115"/>
                  </a:lnTo>
                  <a:lnTo>
                    <a:pt x="553449" y="161115"/>
                  </a:lnTo>
                  <a:lnTo>
                    <a:pt x="550873" y="158414"/>
                  </a:lnTo>
                  <a:lnTo>
                    <a:pt x="549239" y="153011"/>
                  </a:lnTo>
                  <a:lnTo>
                    <a:pt x="547679" y="147618"/>
                  </a:lnTo>
                  <a:lnTo>
                    <a:pt x="547011" y="140419"/>
                  </a:lnTo>
                  <a:lnTo>
                    <a:pt x="546904" y="116771"/>
                  </a:lnTo>
                  <a:lnTo>
                    <a:pt x="547592" y="109336"/>
                  </a:lnTo>
                  <a:lnTo>
                    <a:pt x="547679" y="108394"/>
                  </a:lnTo>
                  <a:lnTo>
                    <a:pt x="550605" y="97923"/>
                  </a:lnTo>
                  <a:lnTo>
                    <a:pt x="550707" y="97557"/>
                  </a:lnTo>
                  <a:lnTo>
                    <a:pt x="550789" y="97264"/>
                  </a:lnTo>
                  <a:lnTo>
                    <a:pt x="553281" y="94478"/>
                  </a:lnTo>
                  <a:lnTo>
                    <a:pt x="587065" y="94478"/>
                  </a:lnTo>
                  <a:lnTo>
                    <a:pt x="582977" y="86636"/>
                  </a:lnTo>
                  <a:lnTo>
                    <a:pt x="577701" y="80082"/>
                  </a:lnTo>
                  <a:lnTo>
                    <a:pt x="571566" y="75403"/>
                  </a:lnTo>
                  <a:lnTo>
                    <a:pt x="564571" y="72597"/>
                  </a:lnTo>
                  <a:lnTo>
                    <a:pt x="556716" y="71662"/>
                  </a:lnTo>
                  <a:close/>
                </a:path>
                <a:path w="593090" h="216534">
                  <a:moveTo>
                    <a:pt x="550098" y="2575"/>
                  </a:moveTo>
                  <a:lnTo>
                    <a:pt x="525303" y="2575"/>
                  </a:lnTo>
                  <a:lnTo>
                    <a:pt x="455860" y="181973"/>
                  </a:lnTo>
                  <a:lnTo>
                    <a:pt x="480760" y="181973"/>
                  </a:lnTo>
                  <a:lnTo>
                    <a:pt x="550098" y="2575"/>
                  </a:lnTo>
                  <a:close/>
                </a:path>
                <a:path w="593090" h="216534">
                  <a:moveTo>
                    <a:pt x="587065" y="94478"/>
                  </a:moveTo>
                  <a:lnTo>
                    <a:pt x="560318" y="94478"/>
                  </a:lnTo>
                  <a:lnTo>
                    <a:pt x="562713" y="97264"/>
                  </a:lnTo>
                  <a:lnTo>
                    <a:pt x="562915" y="97557"/>
                  </a:lnTo>
                  <a:lnTo>
                    <a:pt x="565905" y="108963"/>
                  </a:lnTo>
                  <a:lnTo>
                    <a:pt x="566003" y="109336"/>
                  </a:lnTo>
                  <a:lnTo>
                    <a:pt x="566527" y="114866"/>
                  </a:lnTo>
                  <a:lnTo>
                    <a:pt x="566594" y="140419"/>
                  </a:lnTo>
                  <a:lnTo>
                    <a:pt x="566045" y="146508"/>
                  </a:lnTo>
                  <a:lnTo>
                    <a:pt x="563103" y="158215"/>
                  </a:lnTo>
                  <a:lnTo>
                    <a:pt x="560569" y="161115"/>
                  </a:lnTo>
                  <a:lnTo>
                    <a:pt x="587409" y="161115"/>
                  </a:lnTo>
                  <a:lnTo>
                    <a:pt x="590310" y="151601"/>
                  </a:lnTo>
                  <a:lnTo>
                    <a:pt x="592082" y="140419"/>
                  </a:lnTo>
                  <a:lnTo>
                    <a:pt x="592673" y="127734"/>
                  </a:lnTo>
                  <a:lnTo>
                    <a:pt x="592173" y="117514"/>
                  </a:lnTo>
                  <a:lnTo>
                    <a:pt x="592066" y="115318"/>
                  </a:lnTo>
                  <a:lnTo>
                    <a:pt x="590253" y="104363"/>
                  </a:lnTo>
                  <a:lnTo>
                    <a:pt x="587217" y="94770"/>
                  </a:lnTo>
                  <a:lnTo>
                    <a:pt x="587065" y="94478"/>
                  </a:lnTo>
                  <a:close/>
                </a:path>
                <a:path w="593090" h="216534">
                  <a:moveTo>
                    <a:pt x="449347" y="0"/>
                  </a:moveTo>
                  <a:lnTo>
                    <a:pt x="441152" y="936"/>
                  </a:lnTo>
                  <a:lnTo>
                    <a:pt x="441297" y="936"/>
                  </a:lnTo>
                  <a:lnTo>
                    <a:pt x="437083" y="2575"/>
                  </a:lnTo>
                  <a:lnTo>
                    <a:pt x="414468" y="43365"/>
                  </a:lnTo>
                  <a:lnTo>
                    <a:pt x="413893" y="56082"/>
                  </a:lnTo>
                  <a:lnTo>
                    <a:pt x="414444" y="67694"/>
                  </a:lnTo>
                  <a:lnTo>
                    <a:pt x="428509" y="104155"/>
                  </a:lnTo>
                  <a:lnTo>
                    <a:pt x="441571" y="111725"/>
                  </a:lnTo>
                  <a:lnTo>
                    <a:pt x="441708" y="111725"/>
                  </a:lnTo>
                  <a:lnTo>
                    <a:pt x="449347" y="112645"/>
                  </a:lnTo>
                  <a:lnTo>
                    <a:pt x="479990" y="89736"/>
                  </a:lnTo>
                  <a:lnTo>
                    <a:pt x="446353" y="89736"/>
                  </a:lnTo>
                  <a:lnTo>
                    <a:pt x="443744" y="87044"/>
                  </a:lnTo>
                  <a:lnTo>
                    <a:pt x="439536" y="45119"/>
                  </a:lnTo>
                  <a:lnTo>
                    <a:pt x="440353" y="36815"/>
                  </a:lnTo>
                  <a:lnTo>
                    <a:pt x="441986" y="31412"/>
                  </a:lnTo>
                  <a:lnTo>
                    <a:pt x="443703" y="25936"/>
                  </a:lnTo>
                  <a:lnTo>
                    <a:pt x="446248" y="23193"/>
                  </a:lnTo>
                  <a:lnTo>
                    <a:pt x="479892" y="23193"/>
                  </a:lnTo>
                  <a:lnTo>
                    <a:pt x="475608" y="14973"/>
                  </a:lnTo>
                  <a:lnTo>
                    <a:pt x="470333" y="8423"/>
                  </a:lnTo>
                  <a:lnTo>
                    <a:pt x="464197" y="3744"/>
                  </a:lnTo>
                  <a:lnTo>
                    <a:pt x="457202" y="936"/>
                  </a:lnTo>
                  <a:lnTo>
                    <a:pt x="449347" y="0"/>
                  </a:lnTo>
                  <a:close/>
                </a:path>
                <a:path w="593090" h="216534">
                  <a:moveTo>
                    <a:pt x="479875" y="23193"/>
                  </a:moveTo>
                  <a:lnTo>
                    <a:pt x="453033" y="23193"/>
                  </a:lnTo>
                  <a:lnTo>
                    <a:pt x="455579" y="25936"/>
                  </a:lnTo>
                  <a:lnTo>
                    <a:pt x="457625" y="32673"/>
                  </a:lnTo>
                  <a:lnTo>
                    <a:pt x="458856" y="36815"/>
                  </a:lnTo>
                  <a:lnTo>
                    <a:pt x="459661" y="45119"/>
                  </a:lnTo>
                  <a:lnTo>
                    <a:pt x="459661" y="56322"/>
                  </a:lnTo>
                  <a:lnTo>
                    <a:pt x="459515" y="64400"/>
                  </a:lnTo>
                  <a:lnTo>
                    <a:pt x="459078" y="71325"/>
                  </a:lnTo>
                  <a:lnTo>
                    <a:pt x="458582" y="75251"/>
                  </a:lnTo>
                  <a:lnTo>
                    <a:pt x="458472" y="76123"/>
                  </a:lnTo>
                  <a:lnTo>
                    <a:pt x="453253" y="89736"/>
                  </a:lnTo>
                  <a:lnTo>
                    <a:pt x="479990" y="89736"/>
                  </a:lnTo>
                  <a:lnTo>
                    <a:pt x="482927" y="80082"/>
                  </a:lnTo>
                  <a:lnTo>
                    <a:pt x="484713" y="68815"/>
                  </a:lnTo>
                  <a:lnTo>
                    <a:pt x="485293" y="56322"/>
                  </a:lnTo>
                  <a:lnTo>
                    <a:pt x="485304" y="56082"/>
                  </a:lnTo>
                  <a:lnTo>
                    <a:pt x="484769" y="45119"/>
                  </a:lnTo>
                  <a:lnTo>
                    <a:pt x="484648" y="43365"/>
                  </a:lnTo>
                  <a:lnTo>
                    <a:pt x="482879" y="32673"/>
                  </a:lnTo>
                  <a:lnTo>
                    <a:pt x="479875" y="23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120" name="object 120"/>
          <p:cNvSpPr/>
          <p:nvPr/>
        </p:nvSpPr>
        <p:spPr>
          <a:xfrm>
            <a:off x="4883235" y="5263780"/>
            <a:ext cx="1505217" cy="273396"/>
          </a:xfrm>
          <a:custGeom>
            <a:avLst/>
            <a:gdLst/>
            <a:ahLst/>
            <a:cxnLst/>
            <a:rect l="l" t="t" r="r" b="b"/>
            <a:pathLst>
              <a:path w="2482215" h="450850">
                <a:moveTo>
                  <a:pt x="2481599" y="0"/>
                </a:moveTo>
                <a:lnTo>
                  <a:pt x="0" y="0"/>
                </a:lnTo>
                <a:lnTo>
                  <a:pt x="0" y="450248"/>
                </a:lnTo>
                <a:lnTo>
                  <a:pt x="2481599" y="450248"/>
                </a:lnTo>
                <a:lnTo>
                  <a:pt x="2481599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121" name="object 121"/>
          <p:cNvGrpSpPr/>
          <p:nvPr/>
        </p:nvGrpSpPr>
        <p:grpSpPr>
          <a:xfrm>
            <a:off x="4883235" y="5275974"/>
            <a:ext cx="1505217" cy="267235"/>
            <a:chOff x="8052110" y="8700472"/>
            <a:chExt cx="2482215" cy="440690"/>
          </a:xfrm>
        </p:grpSpPr>
        <p:sp>
          <p:nvSpPr>
            <p:cNvPr id="122" name="object 122"/>
            <p:cNvSpPr/>
            <p:nvPr/>
          </p:nvSpPr>
          <p:spPr>
            <a:xfrm>
              <a:off x="8052110" y="8700472"/>
              <a:ext cx="2482215" cy="440690"/>
            </a:xfrm>
            <a:custGeom>
              <a:avLst/>
              <a:gdLst/>
              <a:ahLst/>
              <a:cxnLst/>
              <a:rect l="l" t="t" r="r" b="b"/>
              <a:pathLst>
                <a:path w="2482215" h="440690">
                  <a:moveTo>
                    <a:pt x="0" y="440193"/>
                  </a:moveTo>
                  <a:lnTo>
                    <a:pt x="2481599" y="440193"/>
                  </a:lnTo>
                  <a:lnTo>
                    <a:pt x="2481599" y="0"/>
                  </a:lnTo>
                  <a:lnTo>
                    <a:pt x="0" y="0"/>
                  </a:lnTo>
                  <a:lnTo>
                    <a:pt x="0" y="440193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862086" y="8822987"/>
              <a:ext cx="857885" cy="185420"/>
            </a:xfrm>
            <a:custGeom>
              <a:avLst/>
              <a:gdLst/>
              <a:ahLst/>
              <a:cxnLst/>
              <a:rect l="l" t="t" r="r" b="b"/>
              <a:pathLst>
                <a:path w="857884" h="185420">
                  <a:moveTo>
                    <a:pt x="64793" y="106635"/>
                  </a:moveTo>
                  <a:lnTo>
                    <a:pt x="37674" y="106635"/>
                  </a:lnTo>
                  <a:lnTo>
                    <a:pt x="37674" y="153387"/>
                  </a:lnTo>
                  <a:lnTo>
                    <a:pt x="64793" y="153387"/>
                  </a:lnTo>
                  <a:lnTo>
                    <a:pt x="64793" y="106635"/>
                  </a:lnTo>
                  <a:close/>
                </a:path>
                <a:path w="857884" h="185420">
                  <a:moveTo>
                    <a:pt x="102216" y="80008"/>
                  </a:moveTo>
                  <a:lnTo>
                    <a:pt x="0" y="80008"/>
                  </a:lnTo>
                  <a:lnTo>
                    <a:pt x="0" y="106635"/>
                  </a:lnTo>
                  <a:lnTo>
                    <a:pt x="102216" y="106635"/>
                  </a:lnTo>
                  <a:lnTo>
                    <a:pt x="102216" y="80008"/>
                  </a:lnTo>
                  <a:close/>
                </a:path>
                <a:path w="857884" h="185420">
                  <a:moveTo>
                    <a:pt x="64793" y="32637"/>
                  </a:moveTo>
                  <a:lnTo>
                    <a:pt x="37674" y="32637"/>
                  </a:lnTo>
                  <a:lnTo>
                    <a:pt x="37674" y="80008"/>
                  </a:lnTo>
                  <a:lnTo>
                    <a:pt x="64793" y="80008"/>
                  </a:lnTo>
                  <a:lnTo>
                    <a:pt x="64793" y="32637"/>
                  </a:lnTo>
                  <a:close/>
                </a:path>
                <a:path w="857884" h="185420">
                  <a:moveTo>
                    <a:pt x="255137" y="29695"/>
                  </a:moveTo>
                  <a:lnTo>
                    <a:pt x="212286" y="29695"/>
                  </a:lnTo>
                  <a:lnTo>
                    <a:pt x="216705" y="31580"/>
                  </a:lnTo>
                  <a:lnTo>
                    <a:pt x="219647" y="35339"/>
                  </a:lnTo>
                  <a:lnTo>
                    <a:pt x="222673" y="39024"/>
                  </a:lnTo>
                  <a:lnTo>
                    <a:pt x="224192" y="44009"/>
                  </a:lnTo>
                  <a:lnTo>
                    <a:pt x="224132" y="56155"/>
                  </a:lnTo>
                  <a:lnTo>
                    <a:pt x="223490" y="61024"/>
                  </a:lnTo>
                  <a:lnTo>
                    <a:pt x="222097" y="66259"/>
                  </a:lnTo>
                  <a:lnTo>
                    <a:pt x="220789" y="71411"/>
                  </a:lnTo>
                  <a:lnTo>
                    <a:pt x="197564" y="109577"/>
                  </a:lnTo>
                  <a:lnTo>
                    <a:pt x="163084" y="157555"/>
                  </a:lnTo>
                  <a:lnTo>
                    <a:pt x="163084" y="181973"/>
                  </a:lnTo>
                  <a:lnTo>
                    <a:pt x="260871" y="181973"/>
                  </a:lnTo>
                  <a:lnTo>
                    <a:pt x="260871" y="152278"/>
                  </a:lnTo>
                  <a:lnTo>
                    <a:pt x="203323" y="152278"/>
                  </a:lnTo>
                  <a:lnTo>
                    <a:pt x="203323" y="151052"/>
                  </a:lnTo>
                  <a:lnTo>
                    <a:pt x="227260" y="119640"/>
                  </a:lnTo>
                  <a:lnTo>
                    <a:pt x="232834" y="112467"/>
                  </a:lnTo>
                  <a:lnTo>
                    <a:pt x="237778" y="105681"/>
                  </a:lnTo>
                  <a:lnTo>
                    <a:pt x="257238" y="63725"/>
                  </a:lnTo>
                  <a:lnTo>
                    <a:pt x="258180" y="56155"/>
                  </a:lnTo>
                  <a:lnTo>
                    <a:pt x="258087" y="46501"/>
                  </a:lnTo>
                  <a:lnTo>
                    <a:pt x="257803" y="41218"/>
                  </a:lnTo>
                  <a:lnTo>
                    <a:pt x="256874" y="35831"/>
                  </a:lnTo>
                  <a:lnTo>
                    <a:pt x="256789" y="35339"/>
                  </a:lnTo>
                  <a:lnTo>
                    <a:pt x="256674" y="34667"/>
                  </a:lnTo>
                  <a:lnTo>
                    <a:pt x="255137" y="29695"/>
                  </a:lnTo>
                  <a:close/>
                </a:path>
                <a:path w="857884" h="185420">
                  <a:moveTo>
                    <a:pt x="210318" y="0"/>
                  </a:moveTo>
                  <a:lnTo>
                    <a:pt x="204025" y="0"/>
                  </a:lnTo>
                  <a:lnTo>
                    <a:pt x="198171" y="774"/>
                  </a:lnTo>
                  <a:lnTo>
                    <a:pt x="162591" y="24177"/>
                  </a:lnTo>
                  <a:lnTo>
                    <a:pt x="179156" y="46501"/>
                  </a:lnTo>
                  <a:lnTo>
                    <a:pt x="184308" y="40208"/>
                  </a:lnTo>
                  <a:lnTo>
                    <a:pt x="188968" y="35831"/>
                  </a:lnTo>
                  <a:lnTo>
                    <a:pt x="197313" y="30920"/>
                  </a:lnTo>
                  <a:lnTo>
                    <a:pt x="201732" y="29695"/>
                  </a:lnTo>
                  <a:lnTo>
                    <a:pt x="255137" y="29695"/>
                  </a:lnTo>
                  <a:lnTo>
                    <a:pt x="254792" y="28578"/>
                  </a:lnTo>
                  <a:lnTo>
                    <a:pt x="223696" y="1532"/>
                  </a:lnTo>
                  <a:lnTo>
                    <a:pt x="217223" y="383"/>
                  </a:lnTo>
                  <a:lnTo>
                    <a:pt x="210318" y="0"/>
                  </a:lnTo>
                  <a:close/>
                </a:path>
                <a:path w="857884" h="185420">
                  <a:moveTo>
                    <a:pt x="373184" y="29695"/>
                  </a:moveTo>
                  <a:lnTo>
                    <a:pt x="330325" y="29695"/>
                  </a:lnTo>
                  <a:lnTo>
                    <a:pt x="334743" y="31580"/>
                  </a:lnTo>
                  <a:lnTo>
                    <a:pt x="337686" y="35339"/>
                  </a:lnTo>
                  <a:lnTo>
                    <a:pt x="340712" y="39024"/>
                  </a:lnTo>
                  <a:lnTo>
                    <a:pt x="342230" y="44009"/>
                  </a:lnTo>
                  <a:lnTo>
                    <a:pt x="342171" y="56155"/>
                  </a:lnTo>
                  <a:lnTo>
                    <a:pt x="341539" y="61024"/>
                  </a:lnTo>
                  <a:lnTo>
                    <a:pt x="340146" y="66259"/>
                  </a:lnTo>
                  <a:lnTo>
                    <a:pt x="338960" y="70929"/>
                  </a:lnTo>
                  <a:lnTo>
                    <a:pt x="315602" y="109577"/>
                  </a:lnTo>
                  <a:lnTo>
                    <a:pt x="281122" y="157555"/>
                  </a:lnTo>
                  <a:lnTo>
                    <a:pt x="281122" y="181973"/>
                  </a:lnTo>
                  <a:lnTo>
                    <a:pt x="378920" y="181973"/>
                  </a:lnTo>
                  <a:lnTo>
                    <a:pt x="378920" y="152278"/>
                  </a:lnTo>
                  <a:lnTo>
                    <a:pt x="321372" y="152278"/>
                  </a:lnTo>
                  <a:lnTo>
                    <a:pt x="321372" y="151052"/>
                  </a:lnTo>
                  <a:lnTo>
                    <a:pt x="345298" y="119640"/>
                  </a:lnTo>
                  <a:lnTo>
                    <a:pt x="350874" y="112467"/>
                  </a:lnTo>
                  <a:lnTo>
                    <a:pt x="355821" y="105681"/>
                  </a:lnTo>
                  <a:lnTo>
                    <a:pt x="373402" y="70929"/>
                  </a:lnTo>
                  <a:lnTo>
                    <a:pt x="376218" y="56155"/>
                  </a:lnTo>
                  <a:lnTo>
                    <a:pt x="376126" y="46501"/>
                  </a:lnTo>
                  <a:lnTo>
                    <a:pt x="375843" y="41218"/>
                  </a:lnTo>
                  <a:lnTo>
                    <a:pt x="374917" y="35831"/>
                  </a:lnTo>
                  <a:lnTo>
                    <a:pt x="374833" y="35339"/>
                  </a:lnTo>
                  <a:lnTo>
                    <a:pt x="374717" y="34667"/>
                  </a:lnTo>
                  <a:lnTo>
                    <a:pt x="373184" y="29695"/>
                  </a:lnTo>
                  <a:close/>
                </a:path>
                <a:path w="857884" h="185420">
                  <a:moveTo>
                    <a:pt x="328366" y="0"/>
                  </a:moveTo>
                  <a:lnTo>
                    <a:pt x="322063" y="0"/>
                  </a:lnTo>
                  <a:lnTo>
                    <a:pt x="316220" y="774"/>
                  </a:lnTo>
                  <a:lnTo>
                    <a:pt x="280630" y="24177"/>
                  </a:lnTo>
                  <a:lnTo>
                    <a:pt x="297195" y="46501"/>
                  </a:lnTo>
                  <a:lnTo>
                    <a:pt x="302346" y="40208"/>
                  </a:lnTo>
                  <a:lnTo>
                    <a:pt x="307016" y="35831"/>
                  </a:lnTo>
                  <a:lnTo>
                    <a:pt x="315362" y="30920"/>
                  </a:lnTo>
                  <a:lnTo>
                    <a:pt x="319780" y="29695"/>
                  </a:lnTo>
                  <a:lnTo>
                    <a:pt x="373184" y="29695"/>
                  </a:lnTo>
                  <a:lnTo>
                    <a:pt x="372839" y="28578"/>
                  </a:lnTo>
                  <a:lnTo>
                    <a:pt x="341739" y="1532"/>
                  </a:lnTo>
                  <a:lnTo>
                    <a:pt x="335267" y="383"/>
                  </a:lnTo>
                  <a:lnTo>
                    <a:pt x="328366" y="0"/>
                  </a:lnTo>
                  <a:close/>
                </a:path>
                <a:path w="857884" h="185420">
                  <a:moveTo>
                    <a:pt x="503461" y="72154"/>
                  </a:moveTo>
                  <a:lnTo>
                    <a:pt x="470708" y="72154"/>
                  </a:lnTo>
                  <a:lnTo>
                    <a:pt x="470708" y="181973"/>
                  </a:lnTo>
                  <a:lnTo>
                    <a:pt x="503461" y="181973"/>
                  </a:lnTo>
                  <a:lnTo>
                    <a:pt x="503461" y="72154"/>
                  </a:lnTo>
                  <a:close/>
                </a:path>
                <a:path w="857884" h="185420">
                  <a:moveTo>
                    <a:pt x="533533" y="44543"/>
                  </a:moveTo>
                  <a:lnTo>
                    <a:pt x="440394" y="44543"/>
                  </a:lnTo>
                  <a:lnTo>
                    <a:pt x="440394" y="72154"/>
                  </a:lnTo>
                  <a:lnTo>
                    <a:pt x="533533" y="72154"/>
                  </a:lnTo>
                  <a:lnTo>
                    <a:pt x="533533" y="44543"/>
                  </a:lnTo>
                  <a:close/>
                </a:path>
                <a:path w="857884" h="185420">
                  <a:moveTo>
                    <a:pt x="583720" y="44543"/>
                  </a:moveTo>
                  <a:lnTo>
                    <a:pt x="551072" y="44543"/>
                  </a:lnTo>
                  <a:lnTo>
                    <a:pt x="551072" y="181973"/>
                  </a:lnTo>
                  <a:lnTo>
                    <a:pt x="595248" y="181973"/>
                  </a:lnTo>
                  <a:lnTo>
                    <a:pt x="602636" y="181674"/>
                  </a:lnTo>
                  <a:lnTo>
                    <a:pt x="641117" y="157063"/>
                  </a:lnTo>
                  <a:lnTo>
                    <a:pt x="583720" y="157063"/>
                  </a:lnTo>
                  <a:lnTo>
                    <a:pt x="583720" y="121598"/>
                  </a:lnTo>
                  <a:lnTo>
                    <a:pt x="641730" y="121598"/>
                  </a:lnTo>
                  <a:lnTo>
                    <a:pt x="641551" y="120865"/>
                  </a:lnTo>
                  <a:lnTo>
                    <a:pt x="637708" y="114729"/>
                  </a:lnTo>
                  <a:lnTo>
                    <a:pt x="633938" y="108593"/>
                  </a:lnTo>
                  <a:lnTo>
                    <a:pt x="592306" y="96813"/>
                  </a:lnTo>
                  <a:lnTo>
                    <a:pt x="583720" y="96813"/>
                  </a:lnTo>
                  <a:lnTo>
                    <a:pt x="583720" y="44543"/>
                  </a:lnTo>
                  <a:close/>
                </a:path>
                <a:path w="857884" h="185420">
                  <a:moveTo>
                    <a:pt x="641730" y="121598"/>
                  </a:moveTo>
                  <a:lnTo>
                    <a:pt x="599175" y="121598"/>
                  </a:lnTo>
                  <a:lnTo>
                    <a:pt x="603636" y="123158"/>
                  </a:lnTo>
                  <a:lnTo>
                    <a:pt x="609196" y="129378"/>
                  </a:lnTo>
                  <a:lnTo>
                    <a:pt x="610588" y="133870"/>
                  </a:lnTo>
                  <a:lnTo>
                    <a:pt x="610588" y="145409"/>
                  </a:lnTo>
                  <a:lnTo>
                    <a:pt x="609070" y="149702"/>
                  </a:lnTo>
                  <a:lnTo>
                    <a:pt x="606044" y="152644"/>
                  </a:lnTo>
                  <a:lnTo>
                    <a:pt x="603102" y="155597"/>
                  </a:lnTo>
                  <a:lnTo>
                    <a:pt x="598850" y="157063"/>
                  </a:lnTo>
                  <a:lnTo>
                    <a:pt x="641117" y="157063"/>
                  </a:lnTo>
                  <a:lnTo>
                    <a:pt x="641593" y="156246"/>
                  </a:lnTo>
                  <a:lnTo>
                    <a:pt x="643477" y="148110"/>
                  </a:lnTo>
                  <a:lnTo>
                    <a:pt x="643477" y="128718"/>
                  </a:lnTo>
                  <a:lnTo>
                    <a:pt x="641730" y="121598"/>
                  </a:lnTo>
                  <a:close/>
                </a:path>
                <a:path w="857884" h="185420">
                  <a:moveTo>
                    <a:pt x="691204" y="44543"/>
                  </a:moveTo>
                  <a:lnTo>
                    <a:pt x="658566" y="44543"/>
                  </a:lnTo>
                  <a:lnTo>
                    <a:pt x="658566" y="181973"/>
                  </a:lnTo>
                  <a:lnTo>
                    <a:pt x="691204" y="181973"/>
                  </a:lnTo>
                  <a:lnTo>
                    <a:pt x="691204" y="44543"/>
                  </a:lnTo>
                  <a:close/>
                </a:path>
                <a:path w="857884" h="185420">
                  <a:moveTo>
                    <a:pt x="773463" y="41967"/>
                  </a:moveTo>
                  <a:lnTo>
                    <a:pt x="766667" y="41967"/>
                  </a:lnTo>
                  <a:lnTo>
                    <a:pt x="758112" y="42550"/>
                  </a:lnTo>
                  <a:lnTo>
                    <a:pt x="723299" y="69100"/>
                  </a:lnTo>
                  <a:lnTo>
                    <a:pt x="714648" y="113870"/>
                  </a:lnTo>
                  <a:lnTo>
                    <a:pt x="714937" y="123284"/>
                  </a:lnTo>
                  <a:lnTo>
                    <a:pt x="715000" y="125318"/>
                  </a:lnTo>
                  <a:lnTo>
                    <a:pt x="727468" y="167125"/>
                  </a:lnTo>
                  <a:lnTo>
                    <a:pt x="766175" y="184423"/>
                  </a:lnTo>
                  <a:lnTo>
                    <a:pt x="771819" y="184423"/>
                  </a:lnTo>
                  <a:lnTo>
                    <a:pt x="777348" y="183606"/>
                  </a:lnTo>
                  <a:lnTo>
                    <a:pt x="788227" y="180340"/>
                  </a:lnTo>
                  <a:lnTo>
                    <a:pt x="793169" y="177764"/>
                  </a:lnTo>
                  <a:lnTo>
                    <a:pt x="797588" y="174246"/>
                  </a:lnTo>
                  <a:lnTo>
                    <a:pt x="797588" y="156330"/>
                  </a:lnTo>
                  <a:lnTo>
                    <a:pt x="764866" y="156330"/>
                  </a:lnTo>
                  <a:lnTo>
                    <a:pt x="760856" y="154770"/>
                  </a:lnTo>
                  <a:lnTo>
                    <a:pt x="747767" y="123284"/>
                  </a:lnTo>
                  <a:lnTo>
                    <a:pt x="747835" y="103732"/>
                  </a:lnTo>
                  <a:lnTo>
                    <a:pt x="757589" y="75463"/>
                  </a:lnTo>
                  <a:lnTo>
                    <a:pt x="760743" y="72154"/>
                  </a:lnTo>
                  <a:lnTo>
                    <a:pt x="764625" y="70437"/>
                  </a:lnTo>
                  <a:lnTo>
                    <a:pt x="793553" y="70437"/>
                  </a:lnTo>
                  <a:lnTo>
                    <a:pt x="800202" y="51296"/>
                  </a:lnTo>
                  <a:lnTo>
                    <a:pt x="800289" y="51045"/>
                  </a:lnTo>
                  <a:lnTo>
                    <a:pt x="795546" y="48019"/>
                  </a:lnTo>
                  <a:lnTo>
                    <a:pt x="790436" y="45768"/>
                  </a:lnTo>
                  <a:lnTo>
                    <a:pt x="784949" y="44302"/>
                  </a:lnTo>
                  <a:lnTo>
                    <a:pt x="779557" y="42742"/>
                  </a:lnTo>
                  <a:lnTo>
                    <a:pt x="773463" y="41967"/>
                  </a:lnTo>
                  <a:close/>
                </a:path>
                <a:path w="857884" h="185420">
                  <a:moveTo>
                    <a:pt x="797588" y="146267"/>
                  </a:moveTo>
                  <a:lnTo>
                    <a:pt x="793096" y="149534"/>
                  </a:lnTo>
                  <a:lnTo>
                    <a:pt x="788468" y="152037"/>
                  </a:lnTo>
                  <a:lnTo>
                    <a:pt x="778981" y="155471"/>
                  </a:lnTo>
                  <a:lnTo>
                    <a:pt x="774280" y="156330"/>
                  </a:lnTo>
                  <a:lnTo>
                    <a:pt x="797588" y="156330"/>
                  </a:lnTo>
                  <a:lnTo>
                    <a:pt x="797588" y="146267"/>
                  </a:lnTo>
                  <a:close/>
                </a:path>
                <a:path w="857884" h="185420">
                  <a:moveTo>
                    <a:pt x="793553" y="70437"/>
                  </a:moveTo>
                  <a:lnTo>
                    <a:pt x="772803" y="70437"/>
                  </a:lnTo>
                  <a:lnTo>
                    <a:pt x="776447" y="71003"/>
                  </a:lnTo>
                  <a:lnTo>
                    <a:pt x="780049" y="72154"/>
                  </a:lnTo>
                  <a:lnTo>
                    <a:pt x="783724" y="73212"/>
                  </a:lnTo>
                  <a:lnTo>
                    <a:pt x="787452" y="74887"/>
                  </a:lnTo>
                  <a:lnTo>
                    <a:pt x="791211" y="77180"/>
                  </a:lnTo>
                  <a:lnTo>
                    <a:pt x="793553" y="70437"/>
                  </a:lnTo>
                  <a:close/>
                </a:path>
                <a:path w="857884" h="185420">
                  <a:moveTo>
                    <a:pt x="844382" y="143566"/>
                  </a:moveTo>
                  <a:lnTo>
                    <a:pt x="831953" y="143566"/>
                  </a:lnTo>
                  <a:lnTo>
                    <a:pt x="827084" y="145325"/>
                  </a:lnTo>
                  <a:lnTo>
                    <a:pt x="820372" y="152361"/>
                  </a:lnTo>
                  <a:lnTo>
                    <a:pt x="818697" y="157471"/>
                  </a:lnTo>
                  <a:lnTo>
                    <a:pt x="818697" y="170811"/>
                  </a:lnTo>
                  <a:lnTo>
                    <a:pt x="820456" y="175921"/>
                  </a:lnTo>
                  <a:lnTo>
                    <a:pt x="823974" y="179523"/>
                  </a:lnTo>
                  <a:lnTo>
                    <a:pt x="827576" y="183041"/>
                  </a:lnTo>
                  <a:lnTo>
                    <a:pt x="832362" y="184800"/>
                  </a:lnTo>
                  <a:lnTo>
                    <a:pt x="844215" y="184800"/>
                  </a:lnTo>
                  <a:lnTo>
                    <a:pt x="848885" y="183041"/>
                  </a:lnTo>
                  <a:lnTo>
                    <a:pt x="852319" y="179523"/>
                  </a:lnTo>
                  <a:lnTo>
                    <a:pt x="855754" y="175921"/>
                  </a:lnTo>
                  <a:lnTo>
                    <a:pt x="857471" y="170811"/>
                  </a:lnTo>
                  <a:lnTo>
                    <a:pt x="857471" y="157471"/>
                  </a:lnTo>
                  <a:lnTo>
                    <a:pt x="855823" y="152361"/>
                  </a:lnTo>
                  <a:lnTo>
                    <a:pt x="849084" y="145325"/>
                  </a:lnTo>
                  <a:lnTo>
                    <a:pt x="844382" y="143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124" name="object 124"/>
          <p:cNvSpPr/>
          <p:nvPr/>
        </p:nvSpPr>
        <p:spPr>
          <a:xfrm>
            <a:off x="508392" y="5536811"/>
            <a:ext cx="1784389" cy="273396"/>
          </a:xfrm>
          <a:custGeom>
            <a:avLst/>
            <a:gdLst/>
            <a:ahLst/>
            <a:cxnLst/>
            <a:rect l="l" t="t" r="r" b="b"/>
            <a:pathLst>
              <a:path w="2942590" h="450850">
                <a:moveTo>
                  <a:pt x="2942318" y="0"/>
                </a:moveTo>
                <a:lnTo>
                  <a:pt x="0" y="0"/>
                </a:lnTo>
                <a:lnTo>
                  <a:pt x="0" y="450248"/>
                </a:lnTo>
                <a:lnTo>
                  <a:pt x="2942318" y="450248"/>
                </a:lnTo>
                <a:lnTo>
                  <a:pt x="2942318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pic>
        <p:nvPicPr>
          <p:cNvPr id="125" name="object 12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83123" y="5617870"/>
            <a:ext cx="739701" cy="152389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2292617" y="5536811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27" name="object 127"/>
          <p:cNvSpPr/>
          <p:nvPr/>
        </p:nvSpPr>
        <p:spPr>
          <a:xfrm>
            <a:off x="2525271" y="5623299"/>
            <a:ext cx="400467" cy="112054"/>
          </a:xfrm>
          <a:custGeom>
            <a:avLst/>
            <a:gdLst/>
            <a:ahLst/>
            <a:cxnLst/>
            <a:rect l="l" t="t" r="r" b="b"/>
            <a:pathLst>
              <a:path w="660400" h="184784">
                <a:moveTo>
                  <a:pt x="56438" y="25528"/>
                </a:moveTo>
                <a:lnTo>
                  <a:pt x="38030" y="25528"/>
                </a:lnTo>
                <a:lnTo>
                  <a:pt x="37381" y="40574"/>
                </a:lnTo>
                <a:lnTo>
                  <a:pt x="37255" y="44302"/>
                </a:lnTo>
                <a:lnTo>
                  <a:pt x="37171" y="47977"/>
                </a:lnTo>
                <a:lnTo>
                  <a:pt x="37056" y="181973"/>
                </a:lnTo>
                <a:lnTo>
                  <a:pt x="56438" y="181973"/>
                </a:lnTo>
                <a:lnTo>
                  <a:pt x="56438" y="25528"/>
                </a:lnTo>
                <a:close/>
              </a:path>
              <a:path w="660400" h="184784">
                <a:moveTo>
                  <a:pt x="56438" y="2575"/>
                </a:moveTo>
                <a:lnTo>
                  <a:pt x="39747" y="2575"/>
                </a:lnTo>
                <a:lnTo>
                  <a:pt x="0" y="41108"/>
                </a:lnTo>
                <a:lnTo>
                  <a:pt x="11036" y="53129"/>
                </a:lnTo>
                <a:lnTo>
                  <a:pt x="29695" y="35056"/>
                </a:lnTo>
                <a:lnTo>
                  <a:pt x="31936" y="32763"/>
                </a:lnTo>
                <a:lnTo>
                  <a:pt x="35538" y="28836"/>
                </a:lnTo>
                <a:lnTo>
                  <a:pt x="36972" y="27077"/>
                </a:lnTo>
                <a:lnTo>
                  <a:pt x="38030" y="25528"/>
                </a:lnTo>
                <a:lnTo>
                  <a:pt x="56438" y="25528"/>
                </a:lnTo>
                <a:lnTo>
                  <a:pt x="56438" y="2575"/>
                </a:lnTo>
                <a:close/>
              </a:path>
              <a:path w="660400" h="184784">
                <a:moveTo>
                  <a:pt x="175494" y="17549"/>
                </a:moveTo>
                <a:lnTo>
                  <a:pt x="146382" y="17549"/>
                </a:lnTo>
                <a:lnTo>
                  <a:pt x="152393" y="20083"/>
                </a:lnTo>
                <a:lnTo>
                  <a:pt x="156571" y="25151"/>
                </a:lnTo>
                <a:lnTo>
                  <a:pt x="160822" y="30229"/>
                </a:lnTo>
                <a:lnTo>
                  <a:pt x="162947" y="37140"/>
                </a:lnTo>
                <a:lnTo>
                  <a:pt x="162947" y="53747"/>
                </a:lnTo>
                <a:lnTo>
                  <a:pt x="162047" y="61024"/>
                </a:lnTo>
                <a:lnTo>
                  <a:pt x="160246" y="67736"/>
                </a:lnTo>
                <a:lnTo>
                  <a:pt x="158529" y="74364"/>
                </a:lnTo>
                <a:lnTo>
                  <a:pt x="140121" y="107797"/>
                </a:lnTo>
                <a:lnTo>
                  <a:pt x="99630" y="167617"/>
                </a:lnTo>
                <a:lnTo>
                  <a:pt x="99630" y="181973"/>
                </a:lnTo>
                <a:lnTo>
                  <a:pt x="186015" y="181973"/>
                </a:lnTo>
                <a:lnTo>
                  <a:pt x="186015" y="164424"/>
                </a:lnTo>
                <a:lnTo>
                  <a:pt x="122457" y="164424"/>
                </a:lnTo>
                <a:lnTo>
                  <a:pt x="122457" y="163565"/>
                </a:lnTo>
                <a:lnTo>
                  <a:pt x="152278" y="121231"/>
                </a:lnTo>
                <a:lnTo>
                  <a:pt x="157145" y="114378"/>
                </a:lnTo>
                <a:lnTo>
                  <a:pt x="161475" y="107936"/>
                </a:lnTo>
                <a:lnTo>
                  <a:pt x="179146" y="71537"/>
                </a:lnTo>
                <a:lnTo>
                  <a:pt x="182455" y="45160"/>
                </a:lnTo>
                <a:lnTo>
                  <a:pt x="182455" y="36155"/>
                </a:lnTo>
                <a:lnTo>
                  <a:pt x="180779" y="28260"/>
                </a:lnTo>
                <a:lnTo>
                  <a:pt x="175494" y="17549"/>
                </a:lnTo>
                <a:close/>
              </a:path>
              <a:path w="660400" h="184784">
                <a:moveTo>
                  <a:pt x="148958" y="0"/>
                </a:moveTo>
                <a:lnTo>
                  <a:pt x="134969" y="0"/>
                </a:lnTo>
                <a:lnTo>
                  <a:pt x="130184" y="575"/>
                </a:lnTo>
                <a:lnTo>
                  <a:pt x="125765" y="1717"/>
                </a:lnTo>
                <a:lnTo>
                  <a:pt x="121430" y="2785"/>
                </a:lnTo>
                <a:lnTo>
                  <a:pt x="117263" y="4502"/>
                </a:lnTo>
                <a:lnTo>
                  <a:pt x="109242" y="9245"/>
                </a:lnTo>
                <a:lnTo>
                  <a:pt x="105200" y="12355"/>
                </a:lnTo>
                <a:lnTo>
                  <a:pt x="101106" y="16198"/>
                </a:lnTo>
                <a:lnTo>
                  <a:pt x="111043" y="29695"/>
                </a:lnTo>
                <a:lnTo>
                  <a:pt x="115546" y="25360"/>
                </a:lnTo>
                <a:lnTo>
                  <a:pt x="119923" y="22250"/>
                </a:lnTo>
                <a:lnTo>
                  <a:pt x="124174" y="20365"/>
                </a:lnTo>
                <a:lnTo>
                  <a:pt x="128509" y="18491"/>
                </a:lnTo>
                <a:lnTo>
                  <a:pt x="133294" y="17549"/>
                </a:lnTo>
                <a:lnTo>
                  <a:pt x="175494" y="17549"/>
                </a:lnTo>
                <a:lnTo>
                  <a:pt x="174078" y="14680"/>
                </a:lnTo>
                <a:lnTo>
                  <a:pt x="169209" y="9402"/>
                </a:lnTo>
                <a:lnTo>
                  <a:pt x="156529" y="1884"/>
                </a:lnTo>
                <a:lnTo>
                  <a:pt x="148958" y="0"/>
                </a:lnTo>
                <a:close/>
              </a:path>
              <a:path w="660400" h="184784">
                <a:moveTo>
                  <a:pt x="282487" y="17549"/>
                </a:moveTo>
                <a:lnTo>
                  <a:pt x="253384" y="17549"/>
                </a:lnTo>
                <a:lnTo>
                  <a:pt x="259395" y="20083"/>
                </a:lnTo>
                <a:lnTo>
                  <a:pt x="263573" y="25151"/>
                </a:lnTo>
                <a:lnTo>
                  <a:pt x="267824" y="30229"/>
                </a:lnTo>
                <a:lnTo>
                  <a:pt x="269949" y="37140"/>
                </a:lnTo>
                <a:lnTo>
                  <a:pt x="269949" y="53747"/>
                </a:lnTo>
                <a:lnTo>
                  <a:pt x="269049" y="61024"/>
                </a:lnTo>
                <a:lnTo>
                  <a:pt x="267248" y="67736"/>
                </a:lnTo>
                <a:lnTo>
                  <a:pt x="265531" y="74364"/>
                </a:lnTo>
                <a:lnTo>
                  <a:pt x="247123" y="107797"/>
                </a:lnTo>
                <a:lnTo>
                  <a:pt x="206632" y="167617"/>
                </a:lnTo>
                <a:lnTo>
                  <a:pt x="206632" y="181973"/>
                </a:lnTo>
                <a:lnTo>
                  <a:pt x="293017" y="181973"/>
                </a:lnTo>
                <a:lnTo>
                  <a:pt x="293017" y="164424"/>
                </a:lnTo>
                <a:lnTo>
                  <a:pt x="229458" y="164424"/>
                </a:lnTo>
                <a:lnTo>
                  <a:pt x="229458" y="163565"/>
                </a:lnTo>
                <a:lnTo>
                  <a:pt x="259269" y="121231"/>
                </a:lnTo>
                <a:lnTo>
                  <a:pt x="264142" y="114378"/>
                </a:lnTo>
                <a:lnTo>
                  <a:pt x="268476" y="107936"/>
                </a:lnTo>
                <a:lnTo>
                  <a:pt x="286148" y="71537"/>
                </a:lnTo>
                <a:lnTo>
                  <a:pt x="289457" y="45160"/>
                </a:lnTo>
                <a:lnTo>
                  <a:pt x="289457" y="36155"/>
                </a:lnTo>
                <a:lnTo>
                  <a:pt x="287781" y="28260"/>
                </a:lnTo>
                <a:lnTo>
                  <a:pt x="282487" y="17549"/>
                </a:lnTo>
                <a:close/>
              </a:path>
              <a:path w="660400" h="184784">
                <a:moveTo>
                  <a:pt x="255960" y="0"/>
                </a:moveTo>
                <a:lnTo>
                  <a:pt x="241971" y="0"/>
                </a:lnTo>
                <a:lnTo>
                  <a:pt x="237186" y="575"/>
                </a:lnTo>
                <a:lnTo>
                  <a:pt x="232767" y="1717"/>
                </a:lnTo>
                <a:lnTo>
                  <a:pt x="228432" y="2785"/>
                </a:lnTo>
                <a:lnTo>
                  <a:pt x="224265" y="4502"/>
                </a:lnTo>
                <a:lnTo>
                  <a:pt x="216244" y="9245"/>
                </a:lnTo>
                <a:lnTo>
                  <a:pt x="212192" y="12355"/>
                </a:lnTo>
                <a:lnTo>
                  <a:pt x="208108" y="16198"/>
                </a:lnTo>
                <a:lnTo>
                  <a:pt x="218045" y="29695"/>
                </a:lnTo>
                <a:lnTo>
                  <a:pt x="222548" y="25360"/>
                </a:lnTo>
                <a:lnTo>
                  <a:pt x="226925" y="22250"/>
                </a:lnTo>
                <a:lnTo>
                  <a:pt x="231176" y="20365"/>
                </a:lnTo>
                <a:lnTo>
                  <a:pt x="235511" y="18491"/>
                </a:lnTo>
                <a:lnTo>
                  <a:pt x="240296" y="17549"/>
                </a:lnTo>
                <a:lnTo>
                  <a:pt x="282487" y="17549"/>
                </a:lnTo>
                <a:lnTo>
                  <a:pt x="281069" y="14680"/>
                </a:lnTo>
                <a:lnTo>
                  <a:pt x="276201" y="9402"/>
                </a:lnTo>
                <a:lnTo>
                  <a:pt x="263531" y="1884"/>
                </a:lnTo>
                <a:lnTo>
                  <a:pt x="255960" y="0"/>
                </a:lnTo>
                <a:close/>
              </a:path>
              <a:path w="660400" h="184784">
                <a:moveTo>
                  <a:pt x="449096" y="2575"/>
                </a:moveTo>
                <a:lnTo>
                  <a:pt x="359769" y="2575"/>
                </a:lnTo>
                <a:lnTo>
                  <a:pt x="359769" y="20365"/>
                </a:lnTo>
                <a:lnTo>
                  <a:pt x="429463" y="20365"/>
                </a:lnTo>
                <a:lnTo>
                  <a:pt x="375234" y="181973"/>
                </a:lnTo>
                <a:lnTo>
                  <a:pt x="395600" y="181973"/>
                </a:lnTo>
                <a:lnTo>
                  <a:pt x="449096" y="17057"/>
                </a:lnTo>
                <a:lnTo>
                  <a:pt x="449096" y="2575"/>
                </a:lnTo>
                <a:close/>
              </a:path>
              <a:path w="660400" h="184784">
                <a:moveTo>
                  <a:pt x="468362" y="157796"/>
                </a:moveTo>
                <a:lnTo>
                  <a:pt x="468362" y="177188"/>
                </a:lnTo>
                <a:lnTo>
                  <a:pt x="473681" y="179722"/>
                </a:lnTo>
                <a:lnTo>
                  <a:pt x="479241" y="181565"/>
                </a:lnTo>
                <a:lnTo>
                  <a:pt x="490937" y="183858"/>
                </a:lnTo>
                <a:lnTo>
                  <a:pt x="497482" y="184423"/>
                </a:lnTo>
                <a:lnTo>
                  <a:pt x="504686" y="184423"/>
                </a:lnTo>
                <a:lnTo>
                  <a:pt x="543868" y="167701"/>
                </a:lnTo>
                <a:lnTo>
                  <a:pt x="543970" y="167492"/>
                </a:lnTo>
                <a:lnTo>
                  <a:pt x="496874" y="167492"/>
                </a:lnTo>
                <a:lnTo>
                  <a:pt x="490937" y="166675"/>
                </a:lnTo>
                <a:lnTo>
                  <a:pt x="485053" y="165042"/>
                </a:lnTo>
                <a:lnTo>
                  <a:pt x="479158" y="163324"/>
                </a:lnTo>
                <a:lnTo>
                  <a:pt x="473598" y="160906"/>
                </a:lnTo>
                <a:lnTo>
                  <a:pt x="468362" y="157796"/>
                </a:lnTo>
                <a:close/>
              </a:path>
              <a:path w="660400" h="184784">
                <a:moveTo>
                  <a:pt x="543339" y="17057"/>
                </a:moveTo>
                <a:lnTo>
                  <a:pt x="514214" y="17057"/>
                </a:lnTo>
                <a:lnTo>
                  <a:pt x="520350" y="19549"/>
                </a:lnTo>
                <a:lnTo>
                  <a:pt x="529020" y="29527"/>
                </a:lnTo>
                <a:lnTo>
                  <a:pt x="531188" y="36564"/>
                </a:lnTo>
                <a:lnTo>
                  <a:pt x="531188" y="52679"/>
                </a:lnTo>
                <a:lnTo>
                  <a:pt x="503984" y="80866"/>
                </a:lnTo>
                <a:lnTo>
                  <a:pt x="487011" y="80866"/>
                </a:lnTo>
                <a:lnTo>
                  <a:pt x="487011" y="97798"/>
                </a:lnTo>
                <a:lnTo>
                  <a:pt x="504319" y="97798"/>
                </a:lnTo>
                <a:lnTo>
                  <a:pt x="511104" y="99106"/>
                </a:lnTo>
                <a:lnTo>
                  <a:pt x="516591" y="101724"/>
                </a:lnTo>
                <a:lnTo>
                  <a:pt x="522067" y="104258"/>
                </a:lnTo>
                <a:lnTo>
                  <a:pt x="526193" y="108101"/>
                </a:lnTo>
                <a:lnTo>
                  <a:pt x="528978" y="113253"/>
                </a:lnTo>
                <a:lnTo>
                  <a:pt x="531763" y="118331"/>
                </a:lnTo>
                <a:lnTo>
                  <a:pt x="533156" y="124624"/>
                </a:lnTo>
                <a:lnTo>
                  <a:pt x="533094" y="133137"/>
                </a:lnTo>
                <a:lnTo>
                  <a:pt x="532687" y="139638"/>
                </a:lnTo>
                <a:lnTo>
                  <a:pt x="513146" y="167492"/>
                </a:lnTo>
                <a:lnTo>
                  <a:pt x="543970" y="167492"/>
                </a:lnTo>
                <a:lnTo>
                  <a:pt x="553396" y="133137"/>
                </a:lnTo>
                <a:lnTo>
                  <a:pt x="552874" y="124624"/>
                </a:lnTo>
                <a:lnTo>
                  <a:pt x="528276" y="90939"/>
                </a:lnTo>
                <a:lnTo>
                  <a:pt x="520884" y="88719"/>
                </a:lnTo>
                <a:lnTo>
                  <a:pt x="520884" y="87735"/>
                </a:lnTo>
                <a:lnTo>
                  <a:pt x="549313" y="57390"/>
                </a:lnTo>
                <a:lnTo>
                  <a:pt x="550454" y="50888"/>
                </a:lnTo>
                <a:lnTo>
                  <a:pt x="550454" y="43684"/>
                </a:lnTo>
                <a:lnTo>
                  <a:pt x="549755" y="34097"/>
                </a:lnTo>
                <a:lnTo>
                  <a:pt x="547661" y="25584"/>
                </a:lnTo>
                <a:lnTo>
                  <a:pt x="544172" y="18144"/>
                </a:lnTo>
                <a:lnTo>
                  <a:pt x="543339" y="17057"/>
                </a:lnTo>
                <a:close/>
              </a:path>
              <a:path w="660400" h="184784">
                <a:moveTo>
                  <a:pt x="508738" y="0"/>
                </a:moveTo>
                <a:lnTo>
                  <a:pt x="500633" y="0"/>
                </a:lnTo>
                <a:lnTo>
                  <a:pt x="493314" y="1266"/>
                </a:lnTo>
                <a:lnTo>
                  <a:pt x="480226" y="6345"/>
                </a:lnTo>
                <a:lnTo>
                  <a:pt x="473807" y="10512"/>
                </a:lnTo>
                <a:lnTo>
                  <a:pt x="467504" y="16324"/>
                </a:lnTo>
                <a:lnTo>
                  <a:pt x="476948" y="29821"/>
                </a:lnTo>
                <a:lnTo>
                  <a:pt x="480058" y="27035"/>
                </a:lnTo>
                <a:lnTo>
                  <a:pt x="483084" y="24711"/>
                </a:lnTo>
                <a:lnTo>
                  <a:pt x="502351" y="17057"/>
                </a:lnTo>
                <a:lnTo>
                  <a:pt x="543339" y="17057"/>
                </a:lnTo>
                <a:lnTo>
                  <a:pt x="539292" y="11779"/>
                </a:lnTo>
                <a:lnTo>
                  <a:pt x="533194" y="6626"/>
                </a:lnTo>
                <a:lnTo>
                  <a:pt x="526069" y="2944"/>
                </a:lnTo>
                <a:lnTo>
                  <a:pt x="517916" y="736"/>
                </a:lnTo>
                <a:lnTo>
                  <a:pt x="508738" y="0"/>
                </a:lnTo>
                <a:close/>
              </a:path>
              <a:path w="660400" h="184784">
                <a:moveTo>
                  <a:pt x="582966" y="164183"/>
                </a:moveTo>
                <a:lnTo>
                  <a:pt x="582966" y="181847"/>
                </a:lnTo>
                <a:lnTo>
                  <a:pt x="585343" y="182507"/>
                </a:lnTo>
                <a:lnTo>
                  <a:pt x="588369" y="183072"/>
                </a:lnTo>
                <a:lnTo>
                  <a:pt x="592055" y="183565"/>
                </a:lnTo>
                <a:lnTo>
                  <a:pt x="595814" y="184140"/>
                </a:lnTo>
                <a:lnTo>
                  <a:pt x="599206" y="184423"/>
                </a:lnTo>
                <a:lnTo>
                  <a:pt x="610169" y="184423"/>
                </a:lnTo>
                <a:lnTo>
                  <a:pt x="617248" y="182915"/>
                </a:lnTo>
                <a:lnTo>
                  <a:pt x="629760" y="176863"/>
                </a:lnTo>
                <a:lnTo>
                  <a:pt x="635205" y="172445"/>
                </a:lnTo>
                <a:lnTo>
                  <a:pt x="639306" y="167251"/>
                </a:lnTo>
                <a:lnTo>
                  <a:pt x="598107" y="167251"/>
                </a:lnTo>
                <a:lnTo>
                  <a:pt x="594672" y="167000"/>
                </a:lnTo>
                <a:lnTo>
                  <a:pt x="591563" y="166508"/>
                </a:lnTo>
                <a:lnTo>
                  <a:pt x="588453" y="165942"/>
                </a:lnTo>
                <a:lnTo>
                  <a:pt x="585584" y="165167"/>
                </a:lnTo>
                <a:lnTo>
                  <a:pt x="582966" y="164183"/>
                </a:lnTo>
                <a:close/>
              </a:path>
              <a:path w="660400" h="184784">
                <a:moveTo>
                  <a:pt x="659812" y="95138"/>
                </a:moveTo>
                <a:lnTo>
                  <a:pt x="641622" y="95138"/>
                </a:lnTo>
                <a:lnTo>
                  <a:pt x="641250" y="102667"/>
                </a:lnTo>
                <a:lnTo>
                  <a:pt x="641157" y="104554"/>
                </a:lnTo>
                <a:lnTo>
                  <a:pt x="640287" y="113221"/>
                </a:lnTo>
                <a:lnTo>
                  <a:pt x="628454" y="151877"/>
                </a:lnTo>
                <a:lnTo>
                  <a:pt x="611279" y="167251"/>
                </a:lnTo>
                <a:lnTo>
                  <a:pt x="639306" y="167251"/>
                </a:lnTo>
                <a:lnTo>
                  <a:pt x="655277" y="130960"/>
                </a:lnTo>
                <a:lnTo>
                  <a:pt x="659735" y="96939"/>
                </a:lnTo>
                <a:lnTo>
                  <a:pt x="659812" y="95138"/>
                </a:lnTo>
                <a:close/>
              </a:path>
              <a:path w="660400" h="184784">
                <a:moveTo>
                  <a:pt x="624525" y="0"/>
                </a:moveTo>
                <a:lnTo>
                  <a:pt x="608002" y="0"/>
                </a:lnTo>
                <a:lnTo>
                  <a:pt x="600065" y="2575"/>
                </a:lnTo>
                <a:lnTo>
                  <a:pt x="577741" y="35869"/>
                </a:lnTo>
                <a:lnTo>
                  <a:pt x="575143" y="60207"/>
                </a:lnTo>
                <a:lnTo>
                  <a:pt x="575358" y="66996"/>
                </a:lnTo>
                <a:lnTo>
                  <a:pt x="576095" y="74358"/>
                </a:lnTo>
                <a:lnTo>
                  <a:pt x="577322" y="81352"/>
                </a:lnTo>
                <a:lnTo>
                  <a:pt x="578949" y="87627"/>
                </a:lnTo>
                <a:lnTo>
                  <a:pt x="579039" y="87976"/>
                </a:lnTo>
                <a:lnTo>
                  <a:pt x="581741" y="96489"/>
                </a:lnTo>
                <a:lnTo>
                  <a:pt x="585835" y="103242"/>
                </a:lnTo>
                <a:lnTo>
                  <a:pt x="596798" y="113221"/>
                </a:lnTo>
                <a:lnTo>
                  <a:pt x="603751" y="115713"/>
                </a:lnTo>
                <a:lnTo>
                  <a:pt x="616756" y="115713"/>
                </a:lnTo>
                <a:lnTo>
                  <a:pt x="639295" y="98531"/>
                </a:lnTo>
                <a:lnTo>
                  <a:pt x="609395" y="98531"/>
                </a:lnTo>
                <a:lnTo>
                  <a:pt x="603835" y="95138"/>
                </a:lnTo>
                <a:lnTo>
                  <a:pt x="600149" y="88353"/>
                </a:lnTo>
                <a:lnTo>
                  <a:pt x="597732" y="82635"/>
                </a:lnTo>
                <a:lnTo>
                  <a:pt x="596046" y="75955"/>
                </a:lnTo>
                <a:lnTo>
                  <a:pt x="596008" y="75801"/>
                </a:lnTo>
                <a:lnTo>
                  <a:pt x="595051" y="68437"/>
                </a:lnTo>
                <a:lnTo>
                  <a:pt x="594942" y="66996"/>
                </a:lnTo>
                <a:lnTo>
                  <a:pt x="594685" y="60207"/>
                </a:lnTo>
                <a:lnTo>
                  <a:pt x="594756" y="55380"/>
                </a:lnTo>
                <a:lnTo>
                  <a:pt x="594886" y="51871"/>
                </a:lnTo>
                <a:lnTo>
                  <a:pt x="594990" y="49066"/>
                </a:lnTo>
                <a:lnTo>
                  <a:pt x="609929" y="17549"/>
                </a:lnTo>
                <a:lnTo>
                  <a:pt x="647952" y="17549"/>
                </a:lnTo>
                <a:lnTo>
                  <a:pt x="645749" y="13496"/>
                </a:lnTo>
                <a:lnTo>
                  <a:pt x="641299" y="8512"/>
                </a:lnTo>
                <a:lnTo>
                  <a:pt x="635980" y="5151"/>
                </a:lnTo>
                <a:lnTo>
                  <a:pt x="630661" y="1717"/>
                </a:lnTo>
                <a:lnTo>
                  <a:pt x="624525" y="0"/>
                </a:lnTo>
                <a:close/>
              </a:path>
              <a:path w="660400" h="184784">
                <a:moveTo>
                  <a:pt x="647952" y="17549"/>
                </a:moveTo>
                <a:lnTo>
                  <a:pt x="622274" y="17549"/>
                </a:lnTo>
                <a:lnTo>
                  <a:pt x="626200" y="19140"/>
                </a:lnTo>
                <a:lnTo>
                  <a:pt x="632253" y="25528"/>
                </a:lnTo>
                <a:lnTo>
                  <a:pt x="634588" y="29611"/>
                </a:lnTo>
                <a:lnTo>
                  <a:pt x="636221" y="34606"/>
                </a:lnTo>
                <a:lnTo>
                  <a:pt x="637865" y="39517"/>
                </a:lnTo>
                <a:lnTo>
                  <a:pt x="638951" y="44417"/>
                </a:lnTo>
                <a:lnTo>
                  <a:pt x="639006" y="44668"/>
                </a:lnTo>
                <a:lnTo>
                  <a:pt x="640315" y="55380"/>
                </a:lnTo>
                <a:lnTo>
                  <a:pt x="640543" y="58773"/>
                </a:lnTo>
                <a:lnTo>
                  <a:pt x="640640" y="70437"/>
                </a:lnTo>
                <a:lnTo>
                  <a:pt x="639805" y="75801"/>
                </a:lnTo>
                <a:lnTo>
                  <a:pt x="639781" y="75955"/>
                </a:lnTo>
                <a:lnTo>
                  <a:pt x="622232" y="98531"/>
                </a:lnTo>
                <a:lnTo>
                  <a:pt x="639295" y="98531"/>
                </a:lnTo>
                <a:lnTo>
                  <a:pt x="640747" y="95138"/>
                </a:lnTo>
                <a:lnTo>
                  <a:pt x="659812" y="95138"/>
                </a:lnTo>
                <a:lnTo>
                  <a:pt x="660012" y="90478"/>
                </a:lnTo>
                <a:lnTo>
                  <a:pt x="658687" y="51871"/>
                </a:lnTo>
                <a:lnTo>
                  <a:pt x="657497" y="44668"/>
                </a:lnTo>
                <a:lnTo>
                  <a:pt x="657456" y="44417"/>
                </a:lnTo>
                <a:lnTo>
                  <a:pt x="655936" y="37469"/>
                </a:lnTo>
                <a:lnTo>
                  <a:pt x="654079" y="31105"/>
                </a:lnTo>
                <a:lnTo>
                  <a:pt x="651962" y="25528"/>
                </a:lnTo>
                <a:lnTo>
                  <a:pt x="651884" y="25323"/>
                </a:lnTo>
                <a:lnTo>
                  <a:pt x="649351" y="20125"/>
                </a:lnTo>
                <a:lnTo>
                  <a:pt x="647952" y="17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28" name="object 128"/>
          <p:cNvSpPr/>
          <p:nvPr/>
        </p:nvSpPr>
        <p:spPr>
          <a:xfrm>
            <a:off x="3156157" y="5536811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29" name="object 129"/>
          <p:cNvSpPr/>
          <p:nvPr/>
        </p:nvSpPr>
        <p:spPr>
          <a:xfrm>
            <a:off x="3366631" y="5623299"/>
            <a:ext cx="444365" cy="112054"/>
          </a:xfrm>
          <a:custGeom>
            <a:avLst/>
            <a:gdLst/>
            <a:ahLst/>
            <a:cxnLst/>
            <a:rect l="l" t="t" r="r" b="b"/>
            <a:pathLst>
              <a:path w="732789" h="184784">
                <a:moveTo>
                  <a:pt x="78165" y="44783"/>
                </a:moveTo>
                <a:lnTo>
                  <a:pt x="45286" y="44783"/>
                </a:lnTo>
                <a:lnTo>
                  <a:pt x="44948" y="52029"/>
                </a:lnTo>
                <a:lnTo>
                  <a:pt x="44914" y="52762"/>
                </a:lnTo>
                <a:lnTo>
                  <a:pt x="44794" y="55338"/>
                </a:lnTo>
                <a:lnTo>
                  <a:pt x="44710" y="58856"/>
                </a:lnTo>
                <a:lnTo>
                  <a:pt x="44626" y="62458"/>
                </a:lnTo>
                <a:lnTo>
                  <a:pt x="44543" y="181973"/>
                </a:lnTo>
                <a:lnTo>
                  <a:pt x="78165" y="181973"/>
                </a:lnTo>
                <a:lnTo>
                  <a:pt x="78165" y="44783"/>
                </a:lnTo>
                <a:close/>
              </a:path>
              <a:path w="732789" h="184784">
                <a:moveTo>
                  <a:pt x="78165" y="2575"/>
                </a:moveTo>
                <a:lnTo>
                  <a:pt x="48228" y="2575"/>
                </a:lnTo>
                <a:lnTo>
                  <a:pt x="0" y="52762"/>
                </a:lnTo>
                <a:lnTo>
                  <a:pt x="20125" y="72647"/>
                </a:lnTo>
                <a:lnTo>
                  <a:pt x="35716" y="56563"/>
                </a:lnTo>
                <a:lnTo>
                  <a:pt x="45286" y="44783"/>
                </a:lnTo>
                <a:lnTo>
                  <a:pt x="78165" y="44783"/>
                </a:lnTo>
                <a:lnTo>
                  <a:pt x="78165" y="2575"/>
                </a:lnTo>
                <a:close/>
              </a:path>
              <a:path w="732789" h="184784">
                <a:moveTo>
                  <a:pt x="205566" y="29695"/>
                </a:moveTo>
                <a:lnTo>
                  <a:pt x="162707" y="29695"/>
                </a:lnTo>
                <a:lnTo>
                  <a:pt x="167125" y="31580"/>
                </a:lnTo>
                <a:lnTo>
                  <a:pt x="170078" y="35339"/>
                </a:lnTo>
                <a:lnTo>
                  <a:pt x="173104" y="39024"/>
                </a:lnTo>
                <a:lnTo>
                  <a:pt x="174612" y="44009"/>
                </a:lnTo>
                <a:lnTo>
                  <a:pt x="174553" y="56155"/>
                </a:lnTo>
                <a:lnTo>
                  <a:pt x="173921" y="61024"/>
                </a:lnTo>
                <a:lnTo>
                  <a:pt x="172528" y="66259"/>
                </a:lnTo>
                <a:lnTo>
                  <a:pt x="171219" y="71411"/>
                </a:lnTo>
                <a:lnTo>
                  <a:pt x="147985" y="109577"/>
                </a:lnTo>
                <a:lnTo>
                  <a:pt x="113504" y="157555"/>
                </a:lnTo>
                <a:lnTo>
                  <a:pt x="113504" y="181973"/>
                </a:lnTo>
                <a:lnTo>
                  <a:pt x="211302" y="181973"/>
                </a:lnTo>
                <a:lnTo>
                  <a:pt x="211302" y="152278"/>
                </a:lnTo>
                <a:lnTo>
                  <a:pt x="153754" y="152278"/>
                </a:lnTo>
                <a:lnTo>
                  <a:pt x="153754" y="151052"/>
                </a:lnTo>
                <a:lnTo>
                  <a:pt x="177680" y="119640"/>
                </a:lnTo>
                <a:lnTo>
                  <a:pt x="183256" y="112467"/>
                </a:lnTo>
                <a:lnTo>
                  <a:pt x="188203" y="105681"/>
                </a:lnTo>
                <a:lnTo>
                  <a:pt x="207669" y="63725"/>
                </a:lnTo>
                <a:lnTo>
                  <a:pt x="208600" y="56155"/>
                </a:lnTo>
                <a:lnTo>
                  <a:pt x="208508" y="46501"/>
                </a:lnTo>
                <a:lnTo>
                  <a:pt x="208225" y="41218"/>
                </a:lnTo>
                <a:lnTo>
                  <a:pt x="207299" y="35831"/>
                </a:lnTo>
                <a:lnTo>
                  <a:pt x="207215" y="35339"/>
                </a:lnTo>
                <a:lnTo>
                  <a:pt x="207099" y="34667"/>
                </a:lnTo>
                <a:lnTo>
                  <a:pt x="205566" y="29695"/>
                </a:lnTo>
                <a:close/>
              </a:path>
              <a:path w="732789" h="184784">
                <a:moveTo>
                  <a:pt x="160749" y="0"/>
                </a:moveTo>
                <a:lnTo>
                  <a:pt x="154445" y="0"/>
                </a:lnTo>
                <a:lnTo>
                  <a:pt x="148602" y="774"/>
                </a:lnTo>
                <a:lnTo>
                  <a:pt x="113012" y="24177"/>
                </a:lnTo>
                <a:lnTo>
                  <a:pt x="129577" y="46501"/>
                </a:lnTo>
                <a:lnTo>
                  <a:pt x="134739" y="40208"/>
                </a:lnTo>
                <a:lnTo>
                  <a:pt x="139398" y="35831"/>
                </a:lnTo>
                <a:lnTo>
                  <a:pt x="147744" y="30920"/>
                </a:lnTo>
                <a:lnTo>
                  <a:pt x="152162" y="29695"/>
                </a:lnTo>
                <a:lnTo>
                  <a:pt x="205566" y="29695"/>
                </a:lnTo>
                <a:lnTo>
                  <a:pt x="205221" y="28578"/>
                </a:lnTo>
                <a:lnTo>
                  <a:pt x="174122" y="1532"/>
                </a:lnTo>
                <a:lnTo>
                  <a:pt x="167650" y="383"/>
                </a:lnTo>
                <a:lnTo>
                  <a:pt x="160749" y="0"/>
                </a:lnTo>
                <a:close/>
              </a:path>
              <a:path w="732789" h="184784">
                <a:moveTo>
                  <a:pt x="283331" y="0"/>
                </a:moveTo>
                <a:lnTo>
                  <a:pt x="246065" y="13496"/>
                </a:lnTo>
                <a:lnTo>
                  <a:pt x="236579" y="33946"/>
                </a:lnTo>
                <a:lnTo>
                  <a:pt x="236663" y="49412"/>
                </a:lnTo>
                <a:lnTo>
                  <a:pt x="254704" y="83976"/>
                </a:lnTo>
                <a:lnTo>
                  <a:pt x="260013" y="88227"/>
                </a:lnTo>
                <a:lnTo>
                  <a:pt x="253552" y="92311"/>
                </a:lnTo>
                <a:lnTo>
                  <a:pt x="248233" y="96813"/>
                </a:lnTo>
                <a:lnTo>
                  <a:pt x="239971" y="106551"/>
                </a:lnTo>
                <a:lnTo>
                  <a:pt x="236945" y="111829"/>
                </a:lnTo>
                <a:lnTo>
                  <a:pt x="234987" y="117556"/>
                </a:lnTo>
                <a:lnTo>
                  <a:pt x="233146" y="122833"/>
                </a:lnTo>
                <a:lnTo>
                  <a:pt x="233077" y="123032"/>
                </a:lnTo>
                <a:lnTo>
                  <a:pt x="233019" y="123200"/>
                </a:lnTo>
                <a:lnTo>
                  <a:pt x="232136" y="128760"/>
                </a:lnTo>
                <a:lnTo>
                  <a:pt x="241940" y="169293"/>
                </a:lnTo>
                <a:lnTo>
                  <a:pt x="283331" y="184423"/>
                </a:lnTo>
                <a:lnTo>
                  <a:pt x="290753" y="184064"/>
                </a:lnTo>
                <a:lnTo>
                  <a:pt x="328000" y="161481"/>
                </a:lnTo>
                <a:lnTo>
                  <a:pt x="329938" y="157304"/>
                </a:lnTo>
                <a:lnTo>
                  <a:pt x="276871" y="157304"/>
                </a:lnTo>
                <a:lnTo>
                  <a:pt x="272517" y="155387"/>
                </a:lnTo>
                <a:lnTo>
                  <a:pt x="264557" y="131294"/>
                </a:lnTo>
                <a:lnTo>
                  <a:pt x="265133" y="127451"/>
                </a:lnTo>
                <a:lnTo>
                  <a:pt x="282106" y="104551"/>
                </a:lnTo>
                <a:lnTo>
                  <a:pt x="323175" y="104551"/>
                </a:lnTo>
                <a:lnTo>
                  <a:pt x="320880" y="102091"/>
                </a:lnTo>
                <a:lnTo>
                  <a:pt x="316461" y="97264"/>
                </a:lnTo>
                <a:lnTo>
                  <a:pt x="310817" y="92478"/>
                </a:lnTo>
                <a:lnTo>
                  <a:pt x="303948" y="87735"/>
                </a:lnTo>
                <a:lnTo>
                  <a:pt x="309917" y="84133"/>
                </a:lnTo>
                <a:lnTo>
                  <a:pt x="314786" y="80123"/>
                </a:lnTo>
                <a:lnTo>
                  <a:pt x="322388" y="71212"/>
                </a:lnTo>
                <a:lnTo>
                  <a:pt x="283145" y="71212"/>
                </a:lnTo>
                <a:lnTo>
                  <a:pt x="279897" y="68720"/>
                </a:lnTo>
                <a:lnTo>
                  <a:pt x="268724" y="39883"/>
                </a:lnTo>
                <a:lnTo>
                  <a:pt x="270075" y="35423"/>
                </a:lnTo>
                <a:lnTo>
                  <a:pt x="272777" y="32145"/>
                </a:lnTo>
                <a:lnTo>
                  <a:pt x="275478" y="28794"/>
                </a:lnTo>
                <a:lnTo>
                  <a:pt x="278996" y="27119"/>
                </a:lnTo>
                <a:lnTo>
                  <a:pt x="328205" y="27119"/>
                </a:lnTo>
                <a:lnTo>
                  <a:pt x="328000" y="26260"/>
                </a:lnTo>
                <a:lnTo>
                  <a:pt x="324314" y="19873"/>
                </a:lnTo>
                <a:lnTo>
                  <a:pt x="320712" y="13496"/>
                </a:lnTo>
                <a:lnTo>
                  <a:pt x="315435" y="8586"/>
                </a:lnTo>
                <a:lnTo>
                  <a:pt x="308482" y="5151"/>
                </a:lnTo>
                <a:lnTo>
                  <a:pt x="303046" y="2897"/>
                </a:lnTo>
                <a:lnTo>
                  <a:pt x="297042" y="1287"/>
                </a:lnTo>
                <a:lnTo>
                  <a:pt x="290470" y="321"/>
                </a:lnTo>
                <a:lnTo>
                  <a:pt x="283331" y="0"/>
                </a:lnTo>
                <a:close/>
              </a:path>
              <a:path w="732789" h="184784">
                <a:moveTo>
                  <a:pt x="323175" y="104551"/>
                </a:moveTo>
                <a:lnTo>
                  <a:pt x="282106" y="104551"/>
                </a:lnTo>
                <a:lnTo>
                  <a:pt x="289834" y="110645"/>
                </a:lnTo>
                <a:lnTo>
                  <a:pt x="293111" y="113828"/>
                </a:lnTo>
                <a:lnTo>
                  <a:pt x="295477" y="116938"/>
                </a:lnTo>
                <a:lnTo>
                  <a:pt x="297854" y="119964"/>
                </a:lnTo>
                <a:lnTo>
                  <a:pt x="299421" y="122833"/>
                </a:lnTo>
                <a:lnTo>
                  <a:pt x="299530" y="123032"/>
                </a:lnTo>
                <a:lnTo>
                  <a:pt x="301488" y="129168"/>
                </a:lnTo>
                <a:lnTo>
                  <a:pt x="301824" y="131294"/>
                </a:lnTo>
                <a:lnTo>
                  <a:pt x="301887" y="142569"/>
                </a:lnTo>
                <a:lnTo>
                  <a:pt x="300488" y="147283"/>
                </a:lnTo>
                <a:lnTo>
                  <a:pt x="300388" y="147618"/>
                </a:lnTo>
                <a:lnTo>
                  <a:pt x="294085" y="155387"/>
                </a:lnTo>
                <a:lnTo>
                  <a:pt x="289300" y="157304"/>
                </a:lnTo>
                <a:lnTo>
                  <a:pt x="329938" y="157304"/>
                </a:lnTo>
                <a:lnTo>
                  <a:pt x="330682" y="155700"/>
                </a:lnTo>
                <a:lnTo>
                  <a:pt x="332599" y="149395"/>
                </a:lnTo>
                <a:lnTo>
                  <a:pt x="333628" y="143299"/>
                </a:lnTo>
                <a:lnTo>
                  <a:pt x="333751" y="142569"/>
                </a:lnTo>
                <a:lnTo>
                  <a:pt x="334097" y="135964"/>
                </a:lnTo>
                <a:lnTo>
                  <a:pt x="334136" y="128760"/>
                </a:lnTo>
                <a:lnTo>
                  <a:pt x="333095" y="123200"/>
                </a:lnTo>
                <a:lnTo>
                  <a:pt x="333026" y="122833"/>
                </a:lnTo>
                <a:lnTo>
                  <a:pt x="330689" y="117106"/>
                </a:lnTo>
                <a:lnTo>
                  <a:pt x="328691" y="112028"/>
                </a:lnTo>
                <a:lnTo>
                  <a:pt x="325382" y="106918"/>
                </a:lnTo>
                <a:lnTo>
                  <a:pt x="323175" y="104551"/>
                </a:lnTo>
                <a:close/>
              </a:path>
              <a:path w="732789" h="184784">
                <a:moveTo>
                  <a:pt x="328205" y="27119"/>
                </a:moveTo>
                <a:lnTo>
                  <a:pt x="287750" y="27119"/>
                </a:lnTo>
                <a:lnTo>
                  <a:pt x="291310" y="28794"/>
                </a:lnTo>
                <a:lnTo>
                  <a:pt x="294011" y="32145"/>
                </a:lnTo>
                <a:lnTo>
                  <a:pt x="296786" y="35423"/>
                </a:lnTo>
                <a:lnTo>
                  <a:pt x="298179" y="39883"/>
                </a:lnTo>
                <a:lnTo>
                  <a:pt x="298094" y="49412"/>
                </a:lnTo>
                <a:lnTo>
                  <a:pt x="297687" y="51987"/>
                </a:lnTo>
                <a:lnTo>
                  <a:pt x="296703" y="54846"/>
                </a:lnTo>
                <a:lnTo>
                  <a:pt x="295802" y="57631"/>
                </a:lnTo>
                <a:lnTo>
                  <a:pt x="283034" y="71212"/>
                </a:lnTo>
                <a:lnTo>
                  <a:pt x="322388" y="71212"/>
                </a:lnTo>
                <a:lnTo>
                  <a:pt x="325215" y="66259"/>
                </a:lnTo>
                <a:lnTo>
                  <a:pt x="327185" y="60375"/>
                </a:lnTo>
                <a:lnTo>
                  <a:pt x="328900" y="55380"/>
                </a:lnTo>
                <a:lnTo>
                  <a:pt x="329832" y="49412"/>
                </a:lnTo>
                <a:lnTo>
                  <a:pt x="329832" y="33946"/>
                </a:lnTo>
                <a:lnTo>
                  <a:pt x="328205" y="27119"/>
                </a:lnTo>
                <a:close/>
              </a:path>
              <a:path w="732789" h="184784">
                <a:moveTo>
                  <a:pt x="496351" y="2575"/>
                </a:moveTo>
                <a:lnTo>
                  <a:pt x="396103" y="2575"/>
                </a:lnTo>
                <a:lnTo>
                  <a:pt x="396103" y="32396"/>
                </a:lnTo>
                <a:lnTo>
                  <a:pt x="461870" y="32396"/>
                </a:lnTo>
                <a:lnTo>
                  <a:pt x="409348" y="181973"/>
                </a:lnTo>
                <a:lnTo>
                  <a:pt x="445054" y="181973"/>
                </a:lnTo>
                <a:lnTo>
                  <a:pt x="496351" y="25894"/>
                </a:lnTo>
                <a:lnTo>
                  <a:pt x="496351" y="2575"/>
                </a:lnTo>
                <a:close/>
              </a:path>
              <a:path w="732789" h="184784">
                <a:moveTo>
                  <a:pt x="586987" y="0"/>
                </a:moveTo>
                <a:lnTo>
                  <a:pt x="582977" y="0"/>
                </a:lnTo>
                <a:lnTo>
                  <a:pt x="575280" y="329"/>
                </a:lnTo>
                <a:lnTo>
                  <a:pt x="536109" y="20250"/>
                </a:lnTo>
                <a:lnTo>
                  <a:pt x="519570" y="57028"/>
                </a:lnTo>
                <a:lnTo>
                  <a:pt x="515090" y="114846"/>
                </a:lnTo>
                <a:lnTo>
                  <a:pt x="515663" y="122457"/>
                </a:lnTo>
                <a:lnTo>
                  <a:pt x="528371" y="163817"/>
                </a:lnTo>
                <a:lnTo>
                  <a:pt x="558318" y="184423"/>
                </a:lnTo>
                <a:lnTo>
                  <a:pt x="566412" y="184423"/>
                </a:lnTo>
                <a:lnTo>
                  <a:pt x="602306" y="167310"/>
                </a:lnTo>
                <a:lnTo>
                  <a:pt x="609118" y="155105"/>
                </a:lnTo>
                <a:lnTo>
                  <a:pt x="562768" y="155105"/>
                </a:lnTo>
                <a:lnTo>
                  <a:pt x="560318" y="154079"/>
                </a:lnTo>
                <a:lnTo>
                  <a:pt x="549019" y="123412"/>
                </a:lnTo>
                <a:lnTo>
                  <a:pt x="549059" y="113378"/>
                </a:lnTo>
                <a:lnTo>
                  <a:pt x="556707" y="97056"/>
                </a:lnTo>
                <a:lnTo>
                  <a:pt x="559375" y="94646"/>
                </a:lnTo>
                <a:lnTo>
                  <a:pt x="562401" y="93505"/>
                </a:lnTo>
                <a:lnTo>
                  <a:pt x="610632" y="93505"/>
                </a:lnTo>
                <a:lnTo>
                  <a:pt x="610222" y="92154"/>
                </a:lnTo>
                <a:lnTo>
                  <a:pt x="607824" y="85285"/>
                </a:lnTo>
                <a:lnTo>
                  <a:pt x="546538" y="85285"/>
                </a:lnTo>
                <a:lnTo>
                  <a:pt x="547030" y="77023"/>
                </a:lnTo>
                <a:lnTo>
                  <a:pt x="559051" y="38857"/>
                </a:lnTo>
                <a:lnTo>
                  <a:pt x="564694" y="34847"/>
                </a:lnTo>
                <a:lnTo>
                  <a:pt x="570246" y="30830"/>
                </a:lnTo>
                <a:lnTo>
                  <a:pt x="570111" y="30830"/>
                </a:lnTo>
                <a:lnTo>
                  <a:pt x="577333" y="28711"/>
                </a:lnTo>
                <a:lnTo>
                  <a:pt x="606044" y="28711"/>
                </a:lnTo>
                <a:lnTo>
                  <a:pt x="606044" y="2335"/>
                </a:lnTo>
                <a:lnTo>
                  <a:pt x="602452" y="1518"/>
                </a:lnTo>
                <a:lnTo>
                  <a:pt x="598683" y="942"/>
                </a:lnTo>
                <a:lnTo>
                  <a:pt x="594756" y="617"/>
                </a:lnTo>
                <a:lnTo>
                  <a:pt x="592047" y="329"/>
                </a:lnTo>
                <a:lnTo>
                  <a:pt x="593171" y="329"/>
                </a:lnTo>
                <a:lnTo>
                  <a:pt x="586987" y="0"/>
                </a:lnTo>
                <a:close/>
              </a:path>
              <a:path w="732789" h="184784">
                <a:moveTo>
                  <a:pt x="610632" y="93505"/>
                </a:moveTo>
                <a:lnTo>
                  <a:pt x="570998" y="93505"/>
                </a:lnTo>
                <a:lnTo>
                  <a:pt x="574799" y="95997"/>
                </a:lnTo>
                <a:lnTo>
                  <a:pt x="579867" y="105975"/>
                </a:lnTo>
                <a:lnTo>
                  <a:pt x="581134" y="113378"/>
                </a:lnTo>
                <a:lnTo>
                  <a:pt x="581134" y="133995"/>
                </a:lnTo>
                <a:lnTo>
                  <a:pt x="579751" y="142016"/>
                </a:lnTo>
                <a:lnTo>
                  <a:pt x="574421" y="152037"/>
                </a:lnTo>
                <a:lnTo>
                  <a:pt x="574130" y="152522"/>
                </a:lnTo>
                <a:lnTo>
                  <a:pt x="570380" y="155105"/>
                </a:lnTo>
                <a:lnTo>
                  <a:pt x="609118" y="155105"/>
                </a:lnTo>
                <a:lnTo>
                  <a:pt x="609237" y="154853"/>
                </a:lnTo>
                <a:lnTo>
                  <a:pt x="611705" y="147586"/>
                </a:lnTo>
                <a:lnTo>
                  <a:pt x="613405" y="140048"/>
                </a:lnTo>
                <a:lnTo>
                  <a:pt x="613469" y="139762"/>
                </a:lnTo>
                <a:lnTo>
                  <a:pt x="614517" y="131471"/>
                </a:lnTo>
                <a:lnTo>
                  <a:pt x="614844" y="123412"/>
                </a:lnTo>
                <a:lnTo>
                  <a:pt x="614881" y="122457"/>
                </a:lnTo>
                <a:lnTo>
                  <a:pt x="614619" y="114846"/>
                </a:lnTo>
                <a:lnTo>
                  <a:pt x="614518" y="113378"/>
                </a:lnTo>
                <a:lnTo>
                  <a:pt x="613718" y="106170"/>
                </a:lnTo>
                <a:lnTo>
                  <a:pt x="612316" y="99148"/>
                </a:lnTo>
                <a:lnTo>
                  <a:pt x="612262" y="98878"/>
                </a:lnTo>
                <a:lnTo>
                  <a:pt x="610632" y="93505"/>
                </a:lnTo>
                <a:close/>
              </a:path>
              <a:path w="732789" h="184784">
                <a:moveTo>
                  <a:pt x="584045" y="64668"/>
                </a:moveTo>
                <a:lnTo>
                  <a:pt x="571281" y="64668"/>
                </a:lnTo>
                <a:lnTo>
                  <a:pt x="567312" y="65484"/>
                </a:lnTo>
                <a:lnTo>
                  <a:pt x="563710" y="67118"/>
                </a:lnTo>
                <a:lnTo>
                  <a:pt x="560192" y="68678"/>
                </a:lnTo>
                <a:lnTo>
                  <a:pt x="557092" y="70961"/>
                </a:lnTo>
                <a:lnTo>
                  <a:pt x="551690" y="77023"/>
                </a:lnTo>
                <a:lnTo>
                  <a:pt x="549396" y="80782"/>
                </a:lnTo>
                <a:lnTo>
                  <a:pt x="547512" y="85285"/>
                </a:lnTo>
                <a:lnTo>
                  <a:pt x="607824" y="85285"/>
                </a:lnTo>
                <a:lnTo>
                  <a:pt x="607196" y="83484"/>
                </a:lnTo>
                <a:lnTo>
                  <a:pt x="602777" y="76730"/>
                </a:lnTo>
                <a:lnTo>
                  <a:pt x="591215" y="67118"/>
                </a:lnTo>
                <a:lnTo>
                  <a:pt x="584045" y="64668"/>
                </a:lnTo>
                <a:close/>
              </a:path>
              <a:path w="732789" h="184784">
                <a:moveTo>
                  <a:pt x="606044" y="28711"/>
                </a:moveTo>
                <a:lnTo>
                  <a:pt x="589364" y="28711"/>
                </a:lnTo>
                <a:lnTo>
                  <a:pt x="592882" y="28962"/>
                </a:lnTo>
                <a:lnTo>
                  <a:pt x="596233" y="29454"/>
                </a:lnTo>
                <a:lnTo>
                  <a:pt x="599667" y="29862"/>
                </a:lnTo>
                <a:lnTo>
                  <a:pt x="602934" y="30428"/>
                </a:lnTo>
                <a:lnTo>
                  <a:pt x="606044" y="31171"/>
                </a:lnTo>
                <a:lnTo>
                  <a:pt x="606044" y="28711"/>
                </a:lnTo>
                <a:close/>
              </a:path>
              <a:path w="732789" h="184784">
                <a:moveTo>
                  <a:pt x="732438" y="2575"/>
                </a:moveTo>
                <a:lnTo>
                  <a:pt x="632179" y="2575"/>
                </a:lnTo>
                <a:lnTo>
                  <a:pt x="632179" y="32396"/>
                </a:lnTo>
                <a:lnTo>
                  <a:pt x="697957" y="32396"/>
                </a:lnTo>
                <a:lnTo>
                  <a:pt x="645435" y="181973"/>
                </a:lnTo>
                <a:lnTo>
                  <a:pt x="681141" y="181973"/>
                </a:lnTo>
                <a:lnTo>
                  <a:pt x="732438" y="25894"/>
                </a:lnTo>
                <a:lnTo>
                  <a:pt x="732438" y="2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0" name="object 130"/>
          <p:cNvSpPr/>
          <p:nvPr/>
        </p:nvSpPr>
        <p:spPr>
          <a:xfrm>
            <a:off x="4019696" y="5536811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1" name="object 131"/>
          <p:cNvSpPr/>
          <p:nvPr/>
        </p:nvSpPr>
        <p:spPr>
          <a:xfrm>
            <a:off x="4364330" y="5623299"/>
            <a:ext cx="177130" cy="112054"/>
          </a:xfrm>
          <a:custGeom>
            <a:avLst/>
            <a:gdLst/>
            <a:ahLst/>
            <a:cxnLst/>
            <a:rect l="l" t="t" r="r" b="b"/>
            <a:pathLst>
              <a:path w="292100" h="184784">
                <a:moveTo>
                  <a:pt x="0" y="144550"/>
                </a:moveTo>
                <a:lnTo>
                  <a:pt x="0" y="175963"/>
                </a:lnTo>
                <a:lnTo>
                  <a:pt x="5078" y="178821"/>
                </a:lnTo>
                <a:lnTo>
                  <a:pt x="10638" y="180947"/>
                </a:lnTo>
                <a:lnTo>
                  <a:pt x="22826" y="183732"/>
                </a:lnTo>
                <a:lnTo>
                  <a:pt x="29580" y="184423"/>
                </a:lnTo>
                <a:lnTo>
                  <a:pt x="36941" y="184423"/>
                </a:lnTo>
                <a:lnTo>
                  <a:pt x="74945" y="173106"/>
                </a:lnTo>
                <a:lnTo>
                  <a:pt x="88383" y="155346"/>
                </a:lnTo>
                <a:lnTo>
                  <a:pt x="29088" y="155346"/>
                </a:lnTo>
                <a:lnTo>
                  <a:pt x="23193" y="154319"/>
                </a:lnTo>
                <a:lnTo>
                  <a:pt x="11004" y="150236"/>
                </a:lnTo>
                <a:lnTo>
                  <a:pt x="5319" y="147660"/>
                </a:lnTo>
                <a:lnTo>
                  <a:pt x="0" y="144550"/>
                </a:lnTo>
                <a:close/>
              </a:path>
              <a:path w="292100" h="184784">
                <a:moveTo>
                  <a:pt x="89687" y="95829"/>
                </a:moveTo>
                <a:lnTo>
                  <a:pt x="42742" y="95829"/>
                </a:lnTo>
                <a:lnTo>
                  <a:pt x="49171" y="98248"/>
                </a:lnTo>
                <a:lnTo>
                  <a:pt x="53506" y="103075"/>
                </a:lnTo>
                <a:lnTo>
                  <a:pt x="57924" y="107902"/>
                </a:lnTo>
                <a:lnTo>
                  <a:pt x="60134" y="114938"/>
                </a:lnTo>
                <a:lnTo>
                  <a:pt x="60134" y="130393"/>
                </a:lnTo>
                <a:lnTo>
                  <a:pt x="40375" y="155346"/>
                </a:lnTo>
                <a:lnTo>
                  <a:pt x="88383" y="155346"/>
                </a:lnTo>
                <a:lnTo>
                  <a:pt x="90897" y="148808"/>
                </a:lnTo>
                <a:lnTo>
                  <a:pt x="92893" y="140864"/>
                </a:lnTo>
                <a:lnTo>
                  <a:pt x="94090" y="132245"/>
                </a:lnTo>
                <a:lnTo>
                  <a:pt x="94489" y="122949"/>
                </a:lnTo>
                <a:lnTo>
                  <a:pt x="94144" y="114938"/>
                </a:lnTo>
                <a:lnTo>
                  <a:pt x="93176" y="107902"/>
                </a:lnTo>
                <a:lnTo>
                  <a:pt x="93107" y="107401"/>
                </a:lnTo>
                <a:lnTo>
                  <a:pt x="91379" y="100383"/>
                </a:lnTo>
                <a:lnTo>
                  <a:pt x="89687" y="95829"/>
                </a:lnTo>
                <a:close/>
              </a:path>
              <a:path w="292100" h="184784">
                <a:moveTo>
                  <a:pt x="85285" y="2575"/>
                </a:moveTo>
                <a:lnTo>
                  <a:pt x="7361" y="2575"/>
                </a:lnTo>
                <a:lnTo>
                  <a:pt x="2094" y="91536"/>
                </a:lnTo>
                <a:lnTo>
                  <a:pt x="13381" y="100007"/>
                </a:lnTo>
                <a:lnTo>
                  <a:pt x="16973" y="98614"/>
                </a:lnTo>
                <a:lnTo>
                  <a:pt x="20533" y="97588"/>
                </a:lnTo>
                <a:lnTo>
                  <a:pt x="24051" y="96939"/>
                </a:lnTo>
                <a:lnTo>
                  <a:pt x="27569" y="96206"/>
                </a:lnTo>
                <a:lnTo>
                  <a:pt x="30962" y="95829"/>
                </a:lnTo>
                <a:lnTo>
                  <a:pt x="89687" y="95829"/>
                </a:lnTo>
                <a:lnTo>
                  <a:pt x="88960" y="93871"/>
                </a:lnTo>
                <a:lnTo>
                  <a:pt x="85369" y="85442"/>
                </a:lnTo>
                <a:lnTo>
                  <a:pt x="80290" y="78898"/>
                </a:lnTo>
                <a:lnTo>
                  <a:pt x="73746" y="74238"/>
                </a:lnTo>
                <a:lnTo>
                  <a:pt x="67285" y="69495"/>
                </a:lnTo>
                <a:lnTo>
                  <a:pt x="66752" y="69327"/>
                </a:lnTo>
                <a:lnTo>
                  <a:pt x="33255" y="69327"/>
                </a:lnTo>
                <a:lnTo>
                  <a:pt x="35716" y="32396"/>
                </a:lnTo>
                <a:lnTo>
                  <a:pt x="85285" y="32396"/>
                </a:lnTo>
                <a:lnTo>
                  <a:pt x="85285" y="2575"/>
                </a:lnTo>
                <a:close/>
              </a:path>
              <a:path w="292100" h="184784">
                <a:moveTo>
                  <a:pt x="59715" y="67118"/>
                </a:moveTo>
                <a:lnTo>
                  <a:pt x="48679" y="67118"/>
                </a:lnTo>
                <a:lnTo>
                  <a:pt x="46019" y="67285"/>
                </a:lnTo>
                <a:lnTo>
                  <a:pt x="43077" y="67610"/>
                </a:lnTo>
                <a:lnTo>
                  <a:pt x="40124" y="67861"/>
                </a:lnTo>
                <a:lnTo>
                  <a:pt x="36857" y="68427"/>
                </a:lnTo>
                <a:lnTo>
                  <a:pt x="33255" y="69327"/>
                </a:lnTo>
                <a:lnTo>
                  <a:pt x="66752" y="69327"/>
                </a:lnTo>
                <a:lnTo>
                  <a:pt x="59715" y="67118"/>
                </a:lnTo>
                <a:close/>
              </a:path>
              <a:path w="292100" h="184784">
                <a:moveTo>
                  <a:pt x="256086" y="71662"/>
                </a:moveTo>
                <a:lnTo>
                  <a:pt x="247711" y="72597"/>
                </a:lnTo>
                <a:lnTo>
                  <a:pt x="247950" y="72597"/>
                </a:lnTo>
                <a:lnTo>
                  <a:pt x="240993" y="75251"/>
                </a:lnTo>
                <a:lnTo>
                  <a:pt x="221207" y="114866"/>
                </a:lnTo>
                <a:lnTo>
                  <a:pt x="220632" y="127734"/>
                </a:lnTo>
                <a:lnTo>
                  <a:pt x="221136" y="138372"/>
                </a:lnTo>
                <a:lnTo>
                  <a:pt x="235083" y="175626"/>
                </a:lnTo>
                <a:lnTo>
                  <a:pt x="241303" y="180501"/>
                </a:lnTo>
                <a:lnTo>
                  <a:pt x="241445" y="180501"/>
                </a:lnTo>
                <a:lnTo>
                  <a:pt x="248223" y="183262"/>
                </a:lnTo>
                <a:lnTo>
                  <a:pt x="248399" y="183262"/>
                </a:lnTo>
                <a:lnTo>
                  <a:pt x="256086" y="184182"/>
                </a:lnTo>
                <a:lnTo>
                  <a:pt x="264186" y="183262"/>
                </a:lnTo>
                <a:lnTo>
                  <a:pt x="286779" y="161115"/>
                </a:lnTo>
                <a:lnTo>
                  <a:pt x="252819" y="161115"/>
                </a:lnTo>
                <a:lnTo>
                  <a:pt x="250243" y="158414"/>
                </a:lnTo>
                <a:lnTo>
                  <a:pt x="248599" y="153011"/>
                </a:lnTo>
                <a:lnTo>
                  <a:pt x="247050" y="147618"/>
                </a:lnTo>
                <a:lnTo>
                  <a:pt x="246381" y="140419"/>
                </a:lnTo>
                <a:lnTo>
                  <a:pt x="246275" y="116771"/>
                </a:lnTo>
                <a:lnTo>
                  <a:pt x="246963" y="109326"/>
                </a:lnTo>
                <a:lnTo>
                  <a:pt x="247050" y="108394"/>
                </a:lnTo>
                <a:lnTo>
                  <a:pt x="249975" y="97923"/>
                </a:lnTo>
                <a:lnTo>
                  <a:pt x="250078" y="97557"/>
                </a:lnTo>
                <a:lnTo>
                  <a:pt x="250159" y="97264"/>
                </a:lnTo>
                <a:lnTo>
                  <a:pt x="252651" y="94478"/>
                </a:lnTo>
                <a:lnTo>
                  <a:pt x="286436" y="94478"/>
                </a:lnTo>
                <a:lnTo>
                  <a:pt x="282347" y="86636"/>
                </a:lnTo>
                <a:lnTo>
                  <a:pt x="277072" y="80082"/>
                </a:lnTo>
                <a:lnTo>
                  <a:pt x="270936" y="75403"/>
                </a:lnTo>
                <a:lnTo>
                  <a:pt x="263941" y="72597"/>
                </a:lnTo>
                <a:lnTo>
                  <a:pt x="256086" y="71662"/>
                </a:lnTo>
                <a:close/>
              </a:path>
              <a:path w="292100" h="184784">
                <a:moveTo>
                  <a:pt x="249468" y="2575"/>
                </a:moveTo>
                <a:lnTo>
                  <a:pt x="224673" y="2575"/>
                </a:lnTo>
                <a:lnTo>
                  <a:pt x="155230" y="181973"/>
                </a:lnTo>
                <a:lnTo>
                  <a:pt x="180141" y="181973"/>
                </a:lnTo>
                <a:lnTo>
                  <a:pt x="249468" y="2575"/>
                </a:lnTo>
                <a:close/>
              </a:path>
              <a:path w="292100" h="184784">
                <a:moveTo>
                  <a:pt x="286436" y="94478"/>
                </a:moveTo>
                <a:lnTo>
                  <a:pt x="259688" y="94478"/>
                </a:lnTo>
                <a:lnTo>
                  <a:pt x="262084" y="97264"/>
                </a:lnTo>
                <a:lnTo>
                  <a:pt x="262286" y="97557"/>
                </a:lnTo>
                <a:lnTo>
                  <a:pt x="265278" y="108963"/>
                </a:lnTo>
                <a:lnTo>
                  <a:pt x="265374" y="109326"/>
                </a:lnTo>
                <a:lnTo>
                  <a:pt x="265898" y="114866"/>
                </a:lnTo>
                <a:lnTo>
                  <a:pt x="265964" y="140419"/>
                </a:lnTo>
                <a:lnTo>
                  <a:pt x="265416" y="146508"/>
                </a:lnTo>
                <a:lnTo>
                  <a:pt x="262473" y="158215"/>
                </a:lnTo>
                <a:lnTo>
                  <a:pt x="259939" y="161115"/>
                </a:lnTo>
                <a:lnTo>
                  <a:pt x="286779" y="161115"/>
                </a:lnTo>
                <a:lnTo>
                  <a:pt x="289680" y="151601"/>
                </a:lnTo>
                <a:lnTo>
                  <a:pt x="291452" y="140419"/>
                </a:lnTo>
                <a:lnTo>
                  <a:pt x="292043" y="127734"/>
                </a:lnTo>
                <a:lnTo>
                  <a:pt x="291544" y="117514"/>
                </a:lnTo>
                <a:lnTo>
                  <a:pt x="291436" y="115318"/>
                </a:lnTo>
                <a:lnTo>
                  <a:pt x="289623" y="104363"/>
                </a:lnTo>
                <a:lnTo>
                  <a:pt x="286587" y="94770"/>
                </a:lnTo>
                <a:lnTo>
                  <a:pt x="286436" y="94478"/>
                </a:lnTo>
                <a:close/>
              </a:path>
              <a:path w="292100" h="184784">
                <a:moveTo>
                  <a:pt x="148717" y="0"/>
                </a:moveTo>
                <a:lnTo>
                  <a:pt x="140522" y="936"/>
                </a:lnTo>
                <a:lnTo>
                  <a:pt x="140667" y="936"/>
                </a:lnTo>
                <a:lnTo>
                  <a:pt x="136453" y="2575"/>
                </a:lnTo>
                <a:lnTo>
                  <a:pt x="113838" y="43364"/>
                </a:lnTo>
                <a:lnTo>
                  <a:pt x="113263" y="56082"/>
                </a:lnTo>
                <a:lnTo>
                  <a:pt x="113815" y="67694"/>
                </a:lnTo>
                <a:lnTo>
                  <a:pt x="127879" y="104155"/>
                </a:lnTo>
                <a:lnTo>
                  <a:pt x="140941" y="111725"/>
                </a:lnTo>
                <a:lnTo>
                  <a:pt x="141078" y="111725"/>
                </a:lnTo>
                <a:lnTo>
                  <a:pt x="148717" y="112645"/>
                </a:lnTo>
                <a:lnTo>
                  <a:pt x="179360" y="89736"/>
                </a:lnTo>
                <a:lnTo>
                  <a:pt x="145733" y="89736"/>
                </a:lnTo>
                <a:lnTo>
                  <a:pt x="143114" y="87044"/>
                </a:lnTo>
                <a:lnTo>
                  <a:pt x="138906" y="45119"/>
                </a:lnTo>
                <a:lnTo>
                  <a:pt x="139723" y="36815"/>
                </a:lnTo>
                <a:lnTo>
                  <a:pt x="141356" y="31412"/>
                </a:lnTo>
                <a:lnTo>
                  <a:pt x="143074" y="25936"/>
                </a:lnTo>
                <a:lnTo>
                  <a:pt x="145618" y="23193"/>
                </a:lnTo>
                <a:lnTo>
                  <a:pt x="179263" y="23193"/>
                </a:lnTo>
                <a:lnTo>
                  <a:pt x="174978" y="14973"/>
                </a:lnTo>
                <a:lnTo>
                  <a:pt x="169703" y="8423"/>
                </a:lnTo>
                <a:lnTo>
                  <a:pt x="163568" y="3744"/>
                </a:lnTo>
                <a:lnTo>
                  <a:pt x="156573" y="936"/>
                </a:lnTo>
                <a:lnTo>
                  <a:pt x="148717" y="0"/>
                </a:lnTo>
                <a:close/>
              </a:path>
              <a:path w="292100" h="184784">
                <a:moveTo>
                  <a:pt x="179246" y="23193"/>
                </a:moveTo>
                <a:lnTo>
                  <a:pt x="152403" y="23193"/>
                </a:lnTo>
                <a:lnTo>
                  <a:pt x="154950" y="25936"/>
                </a:lnTo>
                <a:lnTo>
                  <a:pt x="156995" y="32673"/>
                </a:lnTo>
                <a:lnTo>
                  <a:pt x="158227" y="36815"/>
                </a:lnTo>
                <a:lnTo>
                  <a:pt x="159031" y="45119"/>
                </a:lnTo>
                <a:lnTo>
                  <a:pt x="159031" y="56322"/>
                </a:lnTo>
                <a:lnTo>
                  <a:pt x="158886" y="64400"/>
                </a:lnTo>
                <a:lnTo>
                  <a:pt x="158449" y="71325"/>
                </a:lnTo>
                <a:lnTo>
                  <a:pt x="157953" y="75251"/>
                </a:lnTo>
                <a:lnTo>
                  <a:pt x="157843" y="76123"/>
                </a:lnTo>
                <a:lnTo>
                  <a:pt x="152603" y="89736"/>
                </a:lnTo>
                <a:lnTo>
                  <a:pt x="179360" y="89736"/>
                </a:lnTo>
                <a:lnTo>
                  <a:pt x="182297" y="80082"/>
                </a:lnTo>
                <a:lnTo>
                  <a:pt x="184084" y="68815"/>
                </a:lnTo>
                <a:lnTo>
                  <a:pt x="184663" y="56322"/>
                </a:lnTo>
                <a:lnTo>
                  <a:pt x="184675" y="56082"/>
                </a:lnTo>
                <a:lnTo>
                  <a:pt x="184139" y="45119"/>
                </a:lnTo>
                <a:lnTo>
                  <a:pt x="184018" y="43364"/>
                </a:lnTo>
                <a:lnTo>
                  <a:pt x="182249" y="32673"/>
                </a:lnTo>
                <a:lnTo>
                  <a:pt x="179246" y="23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2" name="object 132"/>
          <p:cNvSpPr/>
          <p:nvPr/>
        </p:nvSpPr>
        <p:spPr>
          <a:xfrm>
            <a:off x="4883235" y="5536811"/>
            <a:ext cx="1505217" cy="273396"/>
          </a:xfrm>
          <a:custGeom>
            <a:avLst/>
            <a:gdLst/>
            <a:ahLst/>
            <a:cxnLst/>
            <a:rect l="l" t="t" r="r" b="b"/>
            <a:pathLst>
              <a:path w="2482215" h="450850">
                <a:moveTo>
                  <a:pt x="2481599" y="0"/>
                </a:moveTo>
                <a:lnTo>
                  <a:pt x="0" y="0"/>
                </a:lnTo>
                <a:lnTo>
                  <a:pt x="0" y="450248"/>
                </a:lnTo>
                <a:lnTo>
                  <a:pt x="2481599" y="450248"/>
                </a:lnTo>
                <a:lnTo>
                  <a:pt x="2481599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3" name="object 133"/>
          <p:cNvSpPr/>
          <p:nvPr/>
        </p:nvSpPr>
        <p:spPr>
          <a:xfrm>
            <a:off x="5410197" y="5624562"/>
            <a:ext cx="448600" cy="110899"/>
          </a:xfrm>
          <a:custGeom>
            <a:avLst/>
            <a:gdLst/>
            <a:ahLst/>
            <a:cxnLst/>
            <a:rect l="l" t="t" r="r" b="b"/>
            <a:pathLst>
              <a:path w="739775" h="182879">
                <a:moveTo>
                  <a:pt x="64793" y="104551"/>
                </a:moveTo>
                <a:lnTo>
                  <a:pt x="37674" y="104551"/>
                </a:lnTo>
                <a:lnTo>
                  <a:pt x="37674" y="151304"/>
                </a:lnTo>
                <a:lnTo>
                  <a:pt x="64793" y="151304"/>
                </a:lnTo>
                <a:lnTo>
                  <a:pt x="64793" y="104551"/>
                </a:lnTo>
                <a:close/>
              </a:path>
              <a:path w="739775" h="182879">
                <a:moveTo>
                  <a:pt x="102216" y="77924"/>
                </a:moveTo>
                <a:lnTo>
                  <a:pt x="0" y="77924"/>
                </a:lnTo>
                <a:lnTo>
                  <a:pt x="0" y="104551"/>
                </a:lnTo>
                <a:lnTo>
                  <a:pt x="102216" y="104551"/>
                </a:lnTo>
                <a:lnTo>
                  <a:pt x="102216" y="77924"/>
                </a:lnTo>
                <a:close/>
              </a:path>
              <a:path w="739775" h="182879">
                <a:moveTo>
                  <a:pt x="64793" y="30554"/>
                </a:moveTo>
                <a:lnTo>
                  <a:pt x="37674" y="30554"/>
                </a:lnTo>
                <a:lnTo>
                  <a:pt x="37674" y="77924"/>
                </a:lnTo>
                <a:lnTo>
                  <a:pt x="64793" y="77924"/>
                </a:lnTo>
                <a:lnTo>
                  <a:pt x="64793" y="30554"/>
                </a:lnTo>
                <a:close/>
              </a:path>
              <a:path w="739775" h="182879">
                <a:moveTo>
                  <a:pt x="252526" y="143451"/>
                </a:moveTo>
                <a:lnTo>
                  <a:pt x="219396" y="143451"/>
                </a:lnTo>
                <a:lnTo>
                  <a:pt x="219396" y="179889"/>
                </a:lnTo>
                <a:lnTo>
                  <a:pt x="252526" y="179889"/>
                </a:lnTo>
                <a:lnTo>
                  <a:pt x="252526" y="143451"/>
                </a:lnTo>
                <a:close/>
              </a:path>
              <a:path w="739775" h="182879">
                <a:moveTo>
                  <a:pt x="252526" y="0"/>
                </a:moveTo>
                <a:lnTo>
                  <a:pt x="219155" y="0"/>
                </a:lnTo>
                <a:lnTo>
                  <a:pt x="160131" y="116331"/>
                </a:lnTo>
                <a:lnTo>
                  <a:pt x="160131" y="143451"/>
                </a:lnTo>
                <a:lnTo>
                  <a:pt x="270693" y="143451"/>
                </a:lnTo>
                <a:lnTo>
                  <a:pt x="270693" y="115588"/>
                </a:lnTo>
                <a:lnTo>
                  <a:pt x="187491" y="115588"/>
                </a:lnTo>
                <a:lnTo>
                  <a:pt x="211176" y="66259"/>
                </a:lnTo>
                <a:lnTo>
                  <a:pt x="218904" y="47003"/>
                </a:lnTo>
                <a:lnTo>
                  <a:pt x="252526" y="47003"/>
                </a:lnTo>
                <a:lnTo>
                  <a:pt x="252526" y="0"/>
                </a:lnTo>
                <a:close/>
              </a:path>
              <a:path w="739775" h="182879">
                <a:moveTo>
                  <a:pt x="252526" y="47003"/>
                </a:moveTo>
                <a:lnTo>
                  <a:pt x="219888" y="47003"/>
                </a:lnTo>
                <a:lnTo>
                  <a:pt x="219804" y="47820"/>
                </a:lnTo>
                <a:lnTo>
                  <a:pt x="219689" y="50595"/>
                </a:lnTo>
                <a:lnTo>
                  <a:pt x="219569" y="53998"/>
                </a:lnTo>
                <a:lnTo>
                  <a:pt x="219480" y="56856"/>
                </a:lnTo>
                <a:lnTo>
                  <a:pt x="219396" y="59882"/>
                </a:lnTo>
                <a:lnTo>
                  <a:pt x="219312" y="62825"/>
                </a:lnTo>
                <a:lnTo>
                  <a:pt x="219239" y="65652"/>
                </a:lnTo>
                <a:lnTo>
                  <a:pt x="219155" y="115588"/>
                </a:lnTo>
                <a:lnTo>
                  <a:pt x="252526" y="115588"/>
                </a:lnTo>
                <a:lnTo>
                  <a:pt x="252526" y="47003"/>
                </a:lnTo>
                <a:close/>
              </a:path>
              <a:path w="739775" h="182879">
                <a:moveTo>
                  <a:pt x="385422" y="70071"/>
                </a:moveTo>
                <a:lnTo>
                  <a:pt x="352659" y="70071"/>
                </a:lnTo>
                <a:lnTo>
                  <a:pt x="352659" y="179889"/>
                </a:lnTo>
                <a:lnTo>
                  <a:pt x="385422" y="179889"/>
                </a:lnTo>
                <a:lnTo>
                  <a:pt x="385422" y="70071"/>
                </a:lnTo>
                <a:close/>
              </a:path>
              <a:path w="739775" h="182879">
                <a:moveTo>
                  <a:pt x="415484" y="42459"/>
                </a:moveTo>
                <a:lnTo>
                  <a:pt x="322346" y="42459"/>
                </a:lnTo>
                <a:lnTo>
                  <a:pt x="322346" y="70071"/>
                </a:lnTo>
                <a:lnTo>
                  <a:pt x="415484" y="70071"/>
                </a:lnTo>
                <a:lnTo>
                  <a:pt x="415484" y="42459"/>
                </a:lnTo>
                <a:close/>
              </a:path>
              <a:path w="739775" h="182879">
                <a:moveTo>
                  <a:pt x="465671" y="42459"/>
                </a:moveTo>
                <a:lnTo>
                  <a:pt x="433033" y="42459"/>
                </a:lnTo>
                <a:lnTo>
                  <a:pt x="433033" y="179889"/>
                </a:lnTo>
                <a:lnTo>
                  <a:pt x="477200" y="179889"/>
                </a:lnTo>
                <a:lnTo>
                  <a:pt x="484587" y="179591"/>
                </a:lnTo>
                <a:lnTo>
                  <a:pt x="523068" y="154979"/>
                </a:lnTo>
                <a:lnTo>
                  <a:pt x="465671" y="154979"/>
                </a:lnTo>
                <a:lnTo>
                  <a:pt x="465671" y="119514"/>
                </a:lnTo>
                <a:lnTo>
                  <a:pt x="523682" y="119514"/>
                </a:lnTo>
                <a:lnTo>
                  <a:pt x="523502" y="118781"/>
                </a:lnTo>
                <a:lnTo>
                  <a:pt x="519659" y="112645"/>
                </a:lnTo>
                <a:lnTo>
                  <a:pt x="515900" y="106509"/>
                </a:lnTo>
                <a:lnTo>
                  <a:pt x="474257" y="94730"/>
                </a:lnTo>
                <a:lnTo>
                  <a:pt x="465671" y="94730"/>
                </a:lnTo>
                <a:lnTo>
                  <a:pt x="465671" y="42459"/>
                </a:lnTo>
                <a:close/>
              </a:path>
              <a:path w="739775" h="182879">
                <a:moveTo>
                  <a:pt x="523682" y="119514"/>
                </a:moveTo>
                <a:lnTo>
                  <a:pt x="481126" y="119514"/>
                </a:lnTo>
                <a:lnTo>
                  <a:pt x="485587" y="121074"/>
                </a:lnTo>
                <a:lnTo>
                  <a:pt x="491147" y="127294"/>
                </a:lnTo>
                <a:lnTo>
                  <a:pt x="492539" y="131786"/>
                </a:lnTo>
                <a:lnTo>
                  <a:pt x="492539" y="143325"/>
                </a:lnTo>
                <a:lnTo>
                  <a:pt x="491032" y="147618"/>
                </a:lnTo>
                <a:lnTo>
                  <a:pt x="488006" y="150560"/>
                </a:lnTo>
                <a:lnTo>
                  <a:pt x="485053" y="153513"/>
                </a:lnTo>
                <a:lnTo>
                  <a:pt x="480802" y="154979"/>
                </a:lnTo>
                <a:lnTo>
                  <a:pt x="523068" y="154979"/>
                </a:lnTo>
                <a:lnTo>
                  <a:pt x="523544" y="154162"/>
                </a:lnTo>
                <a:lnTo>
                  <a:pt x="525429" y="146026"/>
                </a:lnTo>
                <a:lnTo>
                  <a:pt x="525429" y="126634"/>
                </a:lnTo>
                <a:lnTo>
                  <a:pt x="523682" y="119514"/>
                </a:lnTo>
                <a:close/>
              </a:path>
              <a:path w="739775" h="182879">
                <a:moveTo>
                  <a:pt x="573155" y="42459"/>
                </a:moveTo>
                <a:lnTo>
                  <a:pt x="540517" y="42459"/>
                </a:lnTo>
                <a:lnTo>
                  <a:pt x="540517" y="179889"/>
                </a:lnTo>
                <a:lnTo>
                  <a:pt x="573155" y="179889"/>
                </a:lnTo>
                <a:lnTo>
                  <a:pt x="573155" y="42459"/>
                </a:lnTo>
                <a:close/>
              </a:path>
              <a:path w="739775" h="182879">
                <a:moveTo>
                  <a:pt x="655414" y="39883"/>
                </a:moveTo>
                <a:lnTo>
                  <a:pt x="648618" y="39883"/>
                </a:lnTo>
                <a:lnTo>
                  <a:pt x="640063" y="40466"/>
                </a:lnTo>
                <a:lnTo>
                  <a:pt x="605257" y="67016"/>
                </a:lnTo>
                <a:lnTo>
                  <a:pt x="596599" y="111787"/>
                </a:lnTo>
                <a:lnTo>
                  <a:pt x="596888" y="121200"/>
                </a:lnTo>
                <a:lnTo>
                  <a:pt x="605478" y="158720"/>
                </a:lnTo>
                <a:lnTo>
                  <a:pt x="639899" y="181864"/>
                </a:lnTo>
                <a:lnTo>
                  <a:pt x="648137" y="182339"/>
                </a:lnTo>
                <a:lnTo>
                  <a:pt x="653781" y="182339"/>
                </a:lnTo>
                <a:lnTo>
                  <a:pt x="659299" y="181523"/>
                </a:lnTo>
                <a:lnTo>
                  <a:pt x="670178" y="178256"/>
                </a:lnTo>
                <a:lnTo>
                  <a:pt x="675131" y="175680"/>
                </a:lnTo>
                <a:lnTo>
                  <a:pt x="679549" y="172162"/>
                </a:lnTo>
                <a:lnTo>
                  <a:pt x="679549" y="154246"/>
                </a:lnTo>
                <a:lnTo>
                  <a:pt x="646828" y="154246"/>
                </a:lnTo>
                <a:lnTo>
                  <a:pt x="642818" y="152686"/>
                </a:lnTo>
                <a:lnTo>
                  <a:pt x="629729" y="121200"/>
                </a:lnTo>
                <a:lnTo>
                  <a:pt x="629796" y="101648"/>
                </a:lnTo>
                <a:lnTo>
                  <a:pt x="639540" y="73379"/>
                </a:lnTo>
                <a:lnTo>
                  <a:pt x="642694" y="70071"/>
                </a:lnTo>
                <a:lnTo>
                  <a:pt x="646577" y="68353"/>
                </a:lnTo>
                <a:lnTo>
                  <a:pt x="675505" y="68353"/>
                </a:lnTo>
                <a:lnTo>
                  <a:pt x="682157" y="49202"/>
                </a:lnTo>
                <a:lnTo>
                  <a:pt x="682241" y="48961"/>
                </a:lnTo>
                <a:lnTo>
                  <a:pt x="677497" y="45935"/>
                </a:lnTo>
                <a:lnTo>
                  <a:pt x="672387" y="43684"/>
                </a:lnTo>
                <a:lnTo>
                  <a:pt x="666911" y="42218"/>
                </a:lnTo>
                <a:lnTo>
                  <a:pt x="661508" y="40658"/>
                </a:lnTo>
                <a:lnTo>
                  <a:pt x="655414" y="39883"/>
                </a:lnTo>
                <a:close/>
              </a:path>
              <a:path w="739775" h="182879">
                <a:moveTo>
                  <a:pt x="679549" y="144184"/>
                </a:moveTo>
                <a:lnTo>
                  <a:pt x="675047" y="147451"/>
                </a:lnTo>
                <a:lnTo>
                  <a:pt x="670419" y="149953"/>
                </a:lnTo>
                <a:lnTo>
                  <a:pt x="660932" y="153387"/>
                </a:lnTo>
                <a:lnTo>
                  <a:pt x="656231" y="154246"/>
                </a:lnTo>
                <a:lnTo>
                  <a:pt x="679549" y="154246"/>
                </a:lnTo>
                <a:lnTo>
                  <a:pt x="679549" y="144184"/>
                </a:lnTo>
                <a:close/>
              </a:path>
              <a:path w="739775" h="182879">
                <a:moveTo>
                  <a:pt x="675505" y="68353"/>
                </a:moveTo>
                <a:lnTo>
                  <a:pt x="654754" y="68353"/>
                </a:lnTo>
                <a:lnTo>
                  <a:pt x="658398" y="68919"/>
                </a:lnTo>
                <a:lnTo>
                  <a:pt x="662000" y="70071"/>
                </a:lnTo>
                <a:lnTo>
                  <a:pt x="665676" y="71128"/>
                </a:lnTo>
                <a:lnTo>
                  <a:pt x="669403" y="72804"/>
                </a:lnTo>
                <a:lnTo>
                  <a:pt x="673162" y="75097"/>
                </a:lnTo>
                <a:lnTo>
                  <a:pt x="675505" y="68353"/>
                </a:lnTo>
                <a:close/>
              </a:path>
              <a:path w="739775" h="182879">
                <a:moveTo>
                  <a:pt x="726333" y="141482"/>
                </a:moveTo>
                <a:lnTo>
                  <a:pt x="713904" y="141482"/>
                </a:lnTo>
                <a:lnTo>
                  <a:pt x="709036" y="143241"/>
                </a:lnTo>
                <a:lnTo>
                  <a:pt x="702324" y="150278"/>
                </a:lnTo>
                <a:lnTo>
                  <a:pt x="700648" y="155387"/>
                </a:lnTo>
                <a:lnTo>
                  <a:pt x="700648" y="168727"/>
                </a:lnTo>
                <a:lnTo>
                  <a:pt x="702407" y="173837"/>
                </a:lnTo>
                <a:lnTo>
                  <a:pt x="705926" y="177439"/>
                </a:lnTo>
                <a:lnTo>
                  <a:pt x="709528" y="180957"/>
                </a:lnTo>
                <a:lnTo>
                  <a:pt x="714313" y="182716"/>
                </a:lnTo>
                <a:lnTo>
                  <a:pt x="726176" y="182716"/>
                </a:lnTo>
                <a:lnTo>
                  <a:pt x="730836" y="180957"/>
                </a:lnTo>
                <a:lnTo>
                  <a:pt x="734270" y="177439"/>
                </a:lnTo>
                <a:lnTo>
                  <a:pt x="737705" y="173837"/>
                </a:lnTo>
                <a:lnTo>
                  <a:pt x="739422" y="168727"/>
                </a:lnTo>
                <a:lnTo>
                  <a:pt x="739422" y="155387"/>
                </a:lnTo>
                <a:lnTo>
                  <a:pt x="737774" y="150278"/>
                </a:lnTo>
                <a:lnTo>
                  <a:pt x="731045" y="143241"/>
                </a:lnTo>
                <a:lnTo>
                  <a:pt x="726333" y="141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4" name="object 134"/>
          <p:cNvSpPr/>
          <p:nvPr/>
        </p:nvSpPr>
        <p:spPr>
          <a:xfrm>
            <a:off x="508392" y="5809842"/>
            <a:ext cx="1784389" cy="273396"/>
          </a:xfrm>
          <a:custGeom>
            <a:avLst/>
            <a:gdLst/>
            <a:ahLst/>
            <a:cxnLst/>
            <a:rect l="l" t="t" r="r" b="b"/>
            <a:pathLst>
              <a:path w="2942590" h="450850">
                <a:moveTo>
                  <a:pt x="2942318" y="0"/>
                </a:moveTo>
                <a:lnTo>
                  <a:pt x="0" y="0"/>
                </a:lnTo>
                <a:lnTo>
                  <a:pt x="0" y="450248"/>
                </a:lnTo>
                <a:lnTo>
                  <a:pt x="2942318" y="450248"/>
                </a:lnTo>
                <a:lnTo>
                  <a:pt x="2942318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5" name="object 135"/>
          <p:cNvSpPr/>
          <p:nvPr/>
        </p:nvSpPr>
        <p:spPr>
          <a:xfrm>
            <a:off x="583123" y="5897891"/>
            <a:ext cx="497888" cy="110514"/>
          </a:xfrm>
          <a:custGeom>
            <a:avLst/>
            <a:gdLst/>
            <a:ahLst/>
            <a:cxnLst/>
            <a:rect l="l" t="t" r="r" b="b"/>
            <a:pathLst>
              <a:path w="821055" h="182245">
                <a:moveTo>
                  <a:pt x="76200" y="0"/>
                </a:moveTo>
                <a:lnTo>
                  <a:pt x="0" y="0"/>
                </a:lnTo>
                <a:lnTo>
                  <a:pt x="0" y="179397"/>
                </a:lnTo>
                <a:lnTo>
                  <a:pt x="35216" y="179397"/>
                </a:lnTo>
                <a:lnTo>
                  <a:pt x="46451" y="178531"/>
                </a:lnTo>
                <a:lnTo>
                  <a:pt x="19510" y="162099"/>
                </a:lnTo>
                <a:lnTo>
                  <a:pt x="19510" y="92887"/>
                </a:lnTo>
                <a:lnTo>
                  <a:pt x="77084" y="92887"/>
                </a:lnTo>
                <a:lnTo>
                  <a:pt x="75873" y="90437"/>
                </a:lnTo>
                <a:lnTo>
                  <a:pt x="34358" y="75589"/>
                </a:lnTo>
                <a:lnTo>
                  <a:pt x="19510" y="75589"/>
                </a:lnTo>
                <a:lnTo>
                  <a:pt x="19510" y="17674"/>
                </a:lnTo>
                <a:lnTo>
                  <a:pt x="76200" y="17674"/>
                </a:lnTo>
                <a:lnTo>
                  <a:pt x="76200" y="0"/>
                </a:lnTo>
                <a:close/>
              </a:path>
              <a:path w="821055" h="182245">
                <a:moveTo>
                  <a:pt x="77084" y="92887"/>
                </a:moveTo>
                <a:lnTo>
                  <a:pt x="41597" y="92887"/>
                </a:lnTo>
                <a:lnTo>
                  <a:pt x="47446" y="94122"/>
                </a:lnTo>
                <a:lnTo>
                  <a:pt x="56608" y="99023"/>
                </a:lnTo>
                <a:lnTo>
                  <a:pt x="60003" y="102792"/>
                </a:lnTo>
                <a:lnTo>
                  <a:pt x="62211" y="107860"/>
                </a:lnTo>
                <a:lnTo>
                  <a:pt x="64421" y="112844"/>
                </a:lnTo>
                <a:lnTo>
                  <a:pt x="65524" y="119190"/>
                </a:lnTo>
                <a:lnTo>
                  <a:pt x="65524" y="126875"/>
                </a:lnTo>
                <a:lnTo>
                  <a:pt x="44706" y="162099"/>
                </a:lnTo>
                <a:lnTo>
                  <a:pt x="74720" y="162099"/>
                </a:lnTo>
                <a:lnTo>
                  <a:pt x="85281" y="126634"/>
                </a:lnTo>
                <a:lnTo>
                  <a:pt x="84963" y="119190"/>
                </a:lnTo>
                <a:lnTo>
                  <a:pt x="84928" y="118357"/>
                </a:lnTo>
                <a:lnTo>
                  <a:pt x="83869" y="110834"/>
                </a:lnTo>
                <a:lnTo>
                  <a:pt x="82105" y="104064"/>
                </a:lnTo>
                <a:lnTo>
                  <a:pt x="79636" y="98049"/>
                </a:lnTo>
                <a:lnTo>
                  <a:pt x="77084" y="92887"/>
                </a:lnTo>
                <a:close/>
              </a:path>
              <a:path w="821055" h="182245">
                <a:moveTo>
                  <a:pt x="128598" y="44668"/>
                </a:moveTo>
                <a:lnTo>
                  <a:pt x="110064" y="44668"/>
                </a:lnTo>
                <a:lnTo>
                  <a:pt x="110064" y="179397"/>
                </a:lnTo>
                <a:lnTo>
                  <a:pt x="131414" y="179397"/>
                </a:lnTo>
                <a:lnTo>
                  <a:pt x="142803" y="152403"/>
                </a:lnTo>
                <a:lnTo>
                  <a:pt x="127373" y="152403"/>
                </a:lnTo>
                <a:lnTo>
                  <a:pt x="127530" y="149702"/>
                </a:lnTo>
                <a:lnTo>
                  <a:pt x="128022" y="142131"/>
                </a:lnTo>
                <a:lnTo>
                  <a:pt x="128147" y="139681"/>
                </a:lnTo>
                <a:lnTo>
                  <a:pt x="128231" y="137315"/>
                </a:lnTo>
                <a:lnTo>
                  <a:pt x="128388" y="134938"/>
                </a:lnTo>
                <a:lnTo>
                  <a:pt x="128472" y="132561"/>
                </a:lnTo>
                <a:lnTo>
                  <a:pt x="128598" y="44668"/>
                </a:lnTo>
                <a:close/>
              </a:path>
              <a:path w="821055" h="182245">
                <a:moveTo>
                  <a:pt x="194124" y="71788"/>
                </a:moveTo>
                <a:lnTo>
                  <a:pt x="176816" y="71788"/>
                </a:lnTo>
                <a:lnTo>
                  <a:pt x="176167" y="85850"/>
                </a:lnTo>
                <a:lnTo>
                  <a:pt x="176041" y="89369"/>
                </a:lnTo>
                <a:lnTo>
                  <a:pt x="175957" y="179397"/>
                </a:lnTo>
                <a:lnTo>
                  <a:pt x="194124" y="179397"/>
                </a:lnTo>
                <a:lnTo>
                  <a:pt x="194124" y="71788"/>
                </a:lnTo>
                <a:close/>
              </a:path>
              <a:path w="821055" h="182245">
                <a:moveTo>
                  <a:pt x="194124" y="44668"/>
                </a:moveTo>
                <a:lnTo>
                  <a:pt x="172523" y="44668"/>
                </a:lnTo>
                <a:lnTo>
                  <a:pt x="127373" y="152403"/>
                </a:lnTo>
                <a:lnTo>
                  <a:pt x="142803" y="152403"/>
                </a:lnTo>
                <a:lnTo>
                  <a:pt x="176816" y="71788"/>
                </a:lnTo>
                <a:lnTo>
                  <a:pt x="194124" y="71788"/>
                </a:lnTo>
                <a:lnTo>
                  <a:pt x="194124" y="44668"/>
                </a:lnTo>
                <a:close/>
              </a:path>
              <a:path w="821055" h="182245">
                <a:moveTo>
                  <a:pt x="266154" y="42208"/>
                </a:moveTo>
                <a:lnTo>
                  <a:pt x="232221" y="60402"/>
                </a:lnTo>
                <a:lnTo>
                  <a:pt x="224172" y="81815"/>
                </a:lnTo>
                <a:lnTo>
                  <a:pt x="224054" y="82276"/>
                </a:lnTo>
                <a:lnTo>
                  <a:pt x="222619" y="90929"/>
                </a:lnTo>
                <a:lnTo>
                  <a:pt x="222558" y="91296"/>
                </a:lnTo>
                <a:lnTo>
                  <a:pt x="221679" y="100961"/>
                </a:lnTo>
                <a:lnTo>
                  <a:pt x="221359" y="111912"/>
                </a:lnTo>
                <a:lnTo>
                  <a:pt x="221536" y="119701"/>
                </a:lnTo>
                <a:lnTo>
                  <a:pt x="232532" y="162958"/>
                </a:lnTo>
                <a:lnTo>
                  <a:pt x="258416" y="181847"/>
                </a:lnTo>
                <a:lnTo>
                  <a:pt x="273473" y="181847"/>
                </a:lnTo>
                <a:lnTo>
                  <a:pt x="280132" y="180214"/>
                </a:lnTo>
                <a:lnTo>
                  <a:pt x="291430" y="173670"/>
                </a:lnTo>
                <a:lnTo>
                  <a:pt x="296048" y="169010"/>
                </a:lnTo>
                <a:lnTo>
                  <a:pt x="298301" y="165282"/>
                </a:lnTo>
                <a:lnTo>
                  <a:pt x="260384" y="165282"/>
                </a:lnTo>
                <a:lnTo>
                  <a:pt x="255617" y="163324"/>
                </a:lnTo>
                <a:lnTo>
                  <a:pt x="240805" y="120490"/>
                </a:lnTo>
                <a:lnTo>
                  <a:pt x="240626" y="111912"/>
                </a:lnTo>
                <a:lnTo>
                  <a:pt x="240880" y="103500"/>
                </a:lnTo>
                <a:lnTo>
                  <a:pt x="250646" y="63233"/>
                </a:lnTo>
                <a:lnTo>
                  <a:pt x="257149" y="58783"/>
                </a:lnTo>
                <a:lnTo>
                  <a:pt x="298288" y="58783"/>
                </a:lnTo>
                <a:lnTo>
                  <a:pt x="295117" y="54596"/>
                </a:lnTo>
                <a:lnTo>
                  <a:pt x="290446" y="50186"/>
                </a:lnTo>
                <a:lnTo>
                  <a:pt x="285200" y="46696"/>
                </a:lnTo>
                <a:lnTo>
                  <a:pt x="279549" y="44265"/>
                </a:lnTo>
                <a:lnTo>
                  <a:pt x="273121" y="42722"/>
                </a:lnTo>
                <a:lnTo>
                  <a:pt x="273272" y="42722"/>
                </a:lnTo>
                <a:lnTo>
                  <a:pt x="266154" y="42208"/>
                </a:lnTo>
                <a:close/>
              </a:path>
              <a:path w="821055" h="182245">
                <a:moveTo>
                  <a:pt x="298288" y="58783"/>
                </a:moveTo>
                <a:lnTo>
                  <a:pt x="272038" y="58783"/>
                </a:lnTo>
                <a:lnTo>
                  <a:pt x="276824" y="60783"/>
                </a:lnTo>
                <a:lnTo>
                  <a:pt x="280509" y="64793"/>
                </a:lnTo>
                <a:lnTo>
                  <a:pt x="284268" y="68720"/>
                </a:lnTo>
                <a:lnTo>
                  <a:pt x="287054" y="74646"/>
                </a:lnTo>
                <a:lnTo>
                  <a:pt x="288671" y="81815"/>
                </a:lnTo>
                <a:lnTo>
                  <a:pt x="288775" y="82276"/>
                </a:lnTo>
                <a:lnTo>
                  <a:pt x="290026" y="88834"/>
                </a:lnTo>
                <a:lnTo>
                  <a:pt x="290870" y="95807"/>
                </a:lnTo>
                <a:lnTo>
                  <a:pt x="291377" y="103500"/>
                </a:lnTo>
                <a:lnTo>
                  <a:pt x="291546" y="111912"/>
                </a:lnTo>
                <a:lnTo>
                  <a:pt x="291392" y="119701"/>
                </a:lnTo>
                <a:lnTo>
                  <a:pt x="291377" y="120490"/>
                </a:lnTo>
                <a:lnTo>
                  <a:pt x="290948" y="127123"/>
                </a:lnTo>
                <a:lnTo>
                  <a:pt x="290870" y="128318"/>
                </a:lnTo>
                <a:lnTo>
                  <a:pt x="290171" y="134178"/>
                </a:lnTo>
                <a:lnTo>
                  <a:pt x="290067" y="135052"/>
                </a:lnTo>
                <a:lnTo>
                  <a:pt x="290026" y="135395"/>
                </a:lnTo>
                <a:lnTo>
                  <a:pt x="289004" y="140864"/>
                </a:lnTo>
                <a:lnTo>
                  <a:pt x="288913" y="141356"/>
                </a:lnTo>
                <a:lnTo>
                  <a:pt x="288844" y="141723"/>
                </a:lnTo>
                <a:lnTo>
                  <a:pt x="287054" y="149576"/>
                </a:lnTo>
                <a:lnTo>
                  <a:pt x="284367" y="155262"/>
                </a:lnTo>
                <a:lnTo>
                  <a:pt x="284268" y="155471"/>
                </a:lnTo>
                <a:lnTo>
                  <a:pt x="280509" y="159398"/>
                </a:lnTo>
                <a:lnTo>
                  <a:pt x="276824" y="163324"/>
                </a:lnTo>
                <a:lnTo>
                  <a:pt x="272080" y="165282"/>
                </a:lnTo>
                <a:lnTo>
                  <a:pt x="298301" y="165282"/>
                </a:lnTo>
                <a:lnTo>
                  <a:pt x="303376" y="156822"/>
                </a:lnTo>
                <a:lnTo>
                  <a:pt x="303908" y="155471"/>
                </a:lnTo>
                <a:lnTo>
                  <a:pt x="306105" y="149576"/>
                </a:lnTo>
                <a:lnTo>
                  <a:pt x="307791" y="141723"/>
                </a:lnTo>
                <a:lnTo>
                  <a:pt x="307868" y="141356"/>
                </a:lnTo>
                <a:lnTo>
                  <a:pt x="307971" y="140864"/>
                </a:lnTo>
                <a:lnTo>
                  <a:pt x="309159" y="134178"/>
                </a:lnTo>
                <a:lnTo>
                  <a:pt x="309866" y="128318"/>
                </a:lnTo>
                <a:lnTo>
                  <a:pt x="309898" y="128044"/>
                </a:lnTo>
                <a:lnTo>
                  <a:pt x="310009" y="127123"/>
                </a:lnTo>
                <a:lnTo>
                  <a:pt x="310463" y="120490"/>
                </a:lnTo>
                <a:lnTo>
                  <a:pt x="310517" y="119701"/>
                </a:lnTo>
                <a:lnTo>
                  <a:pt x="310686" y="111912"/>
                </a:lnTo>
                <a:lnTo>
                  <a:pt x="310439" y="103500"/>
                </a:lnTo>
                <a:lnTo>
                  <a:pt x="307870" y="82276"/>
                </a:lnTo>
                <a:lnTo>
                  <a:pt x="307789" y="81815"/>
                </a:lnTo>
                <a:lnTo>
                  <a:pt x="305535" y="73620"/>
                </a:lnTo>
                <a:lnTo>
                  <a:pt x="302660" y="66313"/>
                </a:lnTo>
                <a:lnTo>
                  <a:pt x="299188" y="59971"/>
                </a:lnTo>
                <a:lnTo>
                  <a:pt x="298288" y="58783"/>
                </a:lnTo>
                <a:close/>
              </a:path>
              <a:path w="821055" h="182245">
                <a:moveTo>
                  <a:pt x="321241" y="162958"/>
                </a:moveTo>
                <a:lnTo>
                  <a:pt x="321241" y="179397"/>
                </a:lnTo>
                <a:lnTo>
                  <a:pt x="321545" y="179397"/>
                </a:lnTo>
                <a:lnTo>
                  <a:pt x="322634" y="179847"/>
                </a:lnTo>
                <a:lnTo>
                  <a:pt x="324068" y="180256"/>
                </a:lnTo>
                <a:lnTo>
                  <a:pt x="327762" y="180874"/>
                </a:lnTo>
                <a:lnTo>
                  <a:pt x="336581" y="180874"/>
                </a:lnTo>
                <a:lnTo>
                  <a:pt x="341858" y="178455"/>
                </a:lnTo>
                <a:lnTo>
                  <a:pt x="350203" y="168801"/>
                </a:lnTo>
                <a:lnTo>
                  <a:pt x="352375" y="164057"/>
                </a:lnTo>
                <a:lnTo>
                  <a:pt x="325085" y="164057"/>
                </a:lnTo>
                <a:lnTo>
                  <a:pt x="323576" y="163817"/>
                </a:lnTo>
                <a:lnTo>
                  <a:pt x="322676" y="163565"/>
                </a:lnTo>
                <a:lnTo>
                  <a:pt x="321901" y="163282"/>
                </a:lnTo>
                <a:lnTo>
                  <a:pt x="321241" y="162958"/>
                </a:lnTo>
                <a:close/>
              </a:path>
              <a:path w="821055" h="182245">
                <a:moveTo>
                  <a:pt x="410453" y="61725"/>
                </a:moveTo>
                <a:lnTo>
                  <a:pt x="391679" y="61725"/>
                </a:lnTo>
                <a:lnTo>
                  <a:pt x="391679" y="179397"/>
                </a:lnTo>
                <a:lnTo>
                  <a:pt x="410453" y="179397"/>
                </a:lnTo>
                <a:lnTo>
                  <a:pt x="410453" y="61725"/>
                </a:lnTo>
                <a:close/>
              </a:path>
              <a:path w="821055" h="182245">
                <a:moveTo>
                  <a:pt x="410453" y="44668"/>
                </a:moveTo>
                <a:lnTo>
                  <a:pt x="348486" y="44668"/>
                </a:lnTo>
                <a:lnTo>
                  <a:pt x="348033" y="56330"/>
                </a:lnTo>
                <a:lnTo>
                  <a:pt x="347535" y="67395"/>
                </a:lnTo>
                <a:lnTo>
                  <a:pt x="345138" y="105681"/>
                </a:lnTo>
                <a:lnTo>
                  <a:pt x="339408" y="145042"/>
                </a:lnTo>
                <a:lnTo>
                  <a:pt x="337848" y="151419"/>
                </a:lnTo>
                <a:lnTo>
                  <a:pt x="336005" y="156204"/>
                </a:lnTo>
                <a:lnTo>
                  <a:pt x="331838" y="162508"/>
                </a:lnTo>
                <a:lnTo>
                  <a:pt x="329429" y="164057"/>
                </a:lnTo>
                <a:lnTo>
                  <a:pt x="352375" y="164057"/>
                </a:lnTo>
                <a:lnTo>
                  <a:pt x="361015" y="125234"/>
                </a:lnTo>
                <a:lnTo>
                  <a:pt x="365032" y="77864"/>
                </a:lnTo>
                <a:lnTo>
                  <a:pt x="365910" y="61725"/>
                </a:lnTo>
                <a:lnTo>
                  <a:pt x="410453" y="61725"/>
                </a:lnTo>
                <a:lnTo>
                  <a:pt x="410453" y="44668"/>
                </a:lnTo>
                <a:close/>
              </a:path>
              <a:path w="821055" h="182245">
                <a:moveTo>
                  <a:pt x="482597" y="42208"/>
                </a:moveTo>
                <a:lnTo>
                  <a:pt x="448676" y="60402"/>
                </a:lnTo>
                <a:lnTo>
                  <a:pt x="439069" y="90929"/>
                </a:lnTo>
                <a:lnTo>
                  <a:pt x="439008" y="91296"/>
                </a:lnTo>
                <a:lnTo>
                  <a:pt x="438131" y="100961"/>
                </a:lnTo>
                <a:lnTo>
                  <a:pt x="437813" y="111912"/>
                </a:lnTo>
                <a:lnTo>
                  <a:pt x="437990" y="119701"/>
                </a:lnTo>
                <a:lnTo>
                  <a:pt x="448975" y="162958"/>
                </a:lnTo>
                <a:lnTo>
                  <a:pt x="474870" y="181847"/>
                </a:lnTo>
                <a:lnTo>
                  <a:pt x="489927" y="181847"/>
                </a:lnTo>
                <a:lnTo>
                  <a:pt x="496586" y="180214"/>
                </a:lnTo>
                <a:lnTo>
                  <a:pt x="507874" y="173670"/>
                </a:lnTo>
                <a:lnTo>
                  <a:pt x="512502" y="169010"/>
                </a:lnTo>
                <a:lnTo>
                  <a:pt x="514755" y="165282"/>
                </a:lnTo>
                <a:lnTo>
                  <a:pt x="476838" y="165282"/>
                </a:lnTo>
                <a:lnTo>
                  <a:pt x="472071" y="163324"/>
                </a:lnTo>
                <a:lnTo>
                  <a:pt x="458664" y="135395"/>
                </a:lnTo>
                <a:lnTo>
                  <a:pt x="458599" y="135052"/>
                </a:lnTo>
                <a:lnTo>
                  <a:pt x="457788" y="128318"/>
                </a:lnTo>
                <a:lnTo>
                  <a:pt x="457259" y="120490"/>
                </a:lnTo>
                <a:lnTo>
                  <a:pt x="457080" y="111912"/>
                </a:lnTo>
                <a:lnTo>
                  <a:pt x="457334" y="103500"/>
                </a:lnTo>
                <a:lnTo>
                  <a:pt x="457455" y="99486"/>
                </a:lnTo>
                <a:lnTo>
                  <a:pt x="473603" y="58783"/>
                </a:lnTo>
                <a:lnTo>
                  <a:pt x="514742" y="58783"/>
                </a:lnTo>
                <a:lnTo>
                  <a:pt x="511571" y="54596"/>
                </a:lnTo>
                <a:lnTo>
                  <a:pt x="506900" y="50186"/>
                </a:lnTo>
                <a:lnTo>
                  <a:pt x="501653" y="46696"/>
                </a:lnTo>
                <a:lnTo>
                  <a:pt x="495998" y="44265"/>
                </a:lnTo>
                <a:lnTo>
                  <a:pt x="489567" y="42722"/>
                </a:lnTo>
                <a:lnTo>
                  <a:pt x="489718" y="42722"/>
                </a:lnTo>
                <a:lnTo>
                  <a:pt x="482597" y="42208"/>
                </a:lnTo>
                <a:close/>
              </a:path>
              <a:path w="821055" h="182245">
                <a:moveTo>
                  <a:pt x="514742" y="58783"/>
                </a:moveTo>
                <a:lnTo>
                  <a:pt x="488492" y="58783"/>
                </a:lnTo>
                <a:lnTo>
                  <a:pt x="493278" y="60783"/>
                </a:lnTo>
                <a:lnTo>
                  <a:pt x="496953" y="64793"/>
                </a:lnTo>
                <a:lnTo>
                  <a:pt x="507831" y="103500"/>
                </a:lnTo>
                <a:lnTo>
                  <a:pt x="508000" y="111912"/>
                </a:lnTo>
                <a:lnTo>
                  <a:pt x="507846" y="119701"/>
                </a:lnTo>
                <a:lnTo>
                  <a:pt x="507831" y="120490"/>
                </a:lnTo>
                <a:lnTo>
                  <a:pt x="507402" y="127123"/>
                </a:lnTo>
                <a:lnTo>
                  <a:pt x="507324" y="128318"/>
                </a:lnTo>
                <a:lnTo>
                  <a:pt x="506625" y="134178"/>
                </a:lnTo>
                <a:lnTo>
                  <a:pt x="506521" y="135052"/>
                </a:lnTo>
                <a:lnTo>
                  <a:pt x="506480" y="135395"/>
                </a:lnTo>
                <a:lnTo>
                  <a:pt x="505459" y="140864"/>
                </a:lnTo>
                <a:lnTo>
                  <a:pt x="505367" y="141356"/>
                </a:lnTo>
                <a:lnTo>
                  <a:pt x="505298" y="141723"/>
                </a:lnTo>
                <a:lnTo>
                  <a:pt x="503508" y="149576"/>
                </a:lnTo>
                <a:lnTo>
                  <a:pt x="500821" y="155262"/>
                </a:lnTo>
                <a:lnTo>
                  <a:pt x="500722" y="155471"/>
                </a:lnTo>
                <a:lnTo>
                  <a:pt x="496953" y="159398"/>
                </a:lnTo>
                <a:lnTo>
                  <a:pt x="493278" y="163324"/>
                </a:lnTo>
                <a:lnTo>
                  <a:pt x="488534" y="165282"/>
                </a:lnTo>
                <a:lnTo>
                  <a:pt x="514755" y="165282"/>
                </a:lnTo>
                <a:lnTo>
                  <a:pt x="519830" y="156822"/>
                </a:lnTo>
                <a:lnTo>
                  <a:pt x="520362" y="155471"/>
                </a:lnTo>
                <a:lnTo>
                  <a:pt x="522559" y="149576"/>
                </a:lnTo>
                <a:lnTo>
                  <a:pt x="524245" y="141723"/>
                </a:lnTo>
                <a:lnTo>
                  <a:pt x="524322" y="141356"/>
                </a:lnTo>
                <a:lnTo>
                  <a:pt x="524425" y="140864"/>
                </a:lnTo>
                <a:lnTo>
                  <a:pt x="525614" y="134178"/>
                </a:lnTo>
                <a:lnTo>
                  <a:pt x="526320" y="128318"/>
                </a:lnTo>
                <a:lnTo>
                  <a:pt x="526352" y="128044"/>
                </a:lnTo>
                <a:lnTo>
                  <a:pt x="526463" y="127123"/>
                </a:lnTo>
                <a:lnTo>
                  <a:pt x="526917" y="120490"/>
                </a:lnTo>
                <a:lnTo>
                  <a:pt x="526971" y="119701"/>
                </a:lnTo>
                <a:lnTo>
                  <a:pt x="527141" y="111912"/>
                </a:lnTo>
                <a:lnTo>
                  <a:pt x="526893" y="103500"/>
                </a:lnTo>
                <a:lnTo>
                  <a:pt x="526819" y="100961"/>
                </a:lnTo>
                <a:lnTo>
                  <a:pt x="525888" y="91296"/>
                </a:lnTo>
                <a:lnTo>
                  <a:pt x="525853" y="90929"/>
                </a:lnTo>
                <a:lnTo>
                  <a:pt x="524378" y="82583"/>
                </a:lnTo>
                <a:lnTo>
                  <a:pt x="524324" y="82276"/>
                </a:lnTo>
                <a:lnTo>
                  <a:pt x="524243" y="81815"/>
                </a:lnTo>
                <a:lnTo>
                  <a:pt x="521989" y="73620"/>
                </a:lnTo>
                <a:lnTo>
                  <a:pt x="519114" y="66313"/>
                </a:lnTo>
                <a:lnTo>
                  <a:pt x="515642" y="59971"/>
                </a:lnTo>
                <a:lnTo>
                  <a:pt x="514742" y="58783"/>
                </a:lnTo>
                <a:close/>
              </a:path>
              <a:path w="821055" h="182245">
                <a:moveTo>
                  <a:pt x="614269" y="44668"/>
                </a:moveTo>
                <a:lnTo>
                  <a:pt x="554260" y="44668"/>
                </a:lnTo>
                <a:lnTo>
                  <a:pt x="554260" y="179397"/>
                </a:lnTo>
                <a:lnTo>
                  <a:pt x="573160" y="179397"/>
                </a:lnTo>
                <a:lnTo>
                  <a:pt x="573160" y="61359"/>
                </a:lnTo>
                <a:lnTo>
                  <a:pt x="614269" y="61359"/>
                </a:lnTo>
                <a:lnTo>
                  <a:pt x="614269" y="44668"/>
                </a:lnTo>
                <a:close/>
              </a:path>
              <a:path w="821055" h="182245">
                <a:moveTo>
                  <a:pt x="651566" y="44668"/>
                </a:moveTo>
                <a:lnTo>
                  <a:pt x="633043" y="44668"/>
                </a:lnTo>
                <a:lnTo>
                  <a:pt x="633043" y="179397"/>
                </a:lnTo>
                <a:lnTo>
                  <a:pt x="654393" y="179397"/>
                </a:lnTo>
                <a:lnTo>
                  <a:pt x="665782" y="152403"/>
                </a:lnTo>
                <a:lnTo>
                  <a:pt x="650341" y="152403"/>
                </a:lnTo>
                <a:lnTo>
                  <a:pt x="650498" y="149702"/>
                </a:lnTo>
                <a:lnTo>
                  <a:pt x="650990" y="142131"/>
                </a:lnTo>
                <a:lnTo>
                  <a:pt x="651116" y="139681"/>
                </a:lnTo>
                <a:lnTo>
                  <a:pt x="651200" y="137315"/>
                </a:lnTo>
                <a:lnTo>
                  <a:pt x="651367" y="134938"/>
                </a:lnTo>
                <a:lnTo>
                  <a:pt x="651440" y="132561"/>
                </a:lnTo>
                <a:lnTo>
                  <a:pt x="651566" y="44668"/>
                </a:lnTo>
                <a:close/>
              </a:path>
              <a:path w="821055" h="182245">
                <a:moveTo>
                  <a:pt x="717093" y="71788"/>
                </a:moveTo>
                <a:lnTo>
                  <a:pt x="699795" y="71788"/>
                </a:lnTo>
                <a:lnTo>
                  <a:pt x="699135" y="85850"/>
                </a:lnTo>
                <a:lnTo>
                  <a:pt x="699010" y="89369"/>
                </a:lnTo>
                <a:lnTo>
                  <a:pt x="698926" y="179397"/>
                </a:lnTo>
                <a:lnTo>
                  <a:pt x="717093" y="179397"/>
                </a:lnTo>
                <a:lnTo>
                  <a:pt x="717093" y="71788"/>
                </a:lnTo>
                <a:close/>
              </a:path>
              <a:path w="821055" h="182245">
                <a:moveTo>
                  <a:pt x="717093" y="44668"/>
                </a:moveTo>
                <a:lnTo>
                  <a:pt x="695491" y="44668"/>
                </a:lnTo>
                <a:lnTo>
                  <a:pt x="650341" y="152403"/>
                </a:lnTo>
                <a:lnTo>
                  <a:pt x="665782" y="152403"/>
                </a:lnTo>
                <a:lnTo>
                  <a:pt x="699795" y="71788"/>
                </a:lnTo>
                <a:lnTo>
                  <a:pt x="717093" y="71788"/>
                </a:lnTo>
                <a:lnTo>
                  <a:pt x="717093" y="44668"/>
                </a:lnTo>
                <a:close/>
              </a:path>
              <a:path w="821055" h="182245">
                <a:moveTo>
                  <a:pt x="820650" y="44668"/>
                </a:moveTo>
                <a:lnTo>
                  <a:pt x="786913" y="44668"/>
                </a:lnTo>
                <a:lnTo>
                  <a:pt x="777342" y="45312"/>
                </a:lnTo>
                <a:lnTo>
                  <a:pt x="744668" y="75015"/>
                </a:lnTo>
                <a:lnTo>
                  <a:pt x="743961" y="83808"/>
                </a:lnTo>
                <a:lnTo>
                  <a:pt x="743961" y="90437"/>
                </a:lnTo>
                <a:lnTo>
                  <a:pt x="771447" y="120991"/>
                </a:lnTo>
                <a:lnTo>
                  <a:pt x="737951" y="179397"/>
                </a:lnTo>
                <a:lnTo>
                  <a:pt x="758694" y="179397"/>
                </a:lnTo>
                <a:lnTo>
                  <a:pt x="788871" y="123315"/>
                </a:lnTo>
                <a:lnTo>
                  <a:pt x="820650" y="123315"/>
                </a:lnTo>
                <a:lnTo>
                  <a:pt x="820650" y="107860"/>
                </a:lnTo>
                <a:lnTo>
                  <a:pt x="780159" y="107860"/>
                </a:lnTo>
                <a:lnTo>
                  <a:pt x="773740" y="105860"/>
                </a:lnTo>
                <a:lnTo>
                  <a:pt x="765238" y="97839"/>
                </a:lnTo>
                <a:lnTo>
                  <a:pt x="763102" y="91902"/>
                </a:lnTo>
                <a:lnTo>
                  <a:pt x="763102" y="76280"/>
                </a:lnTo>
                <a:lnTo>
                  <a:pt x="765269" y="70311"/>
                </a:lnTo>
                <a:lnTo>
                  <a:pt x="769604" y="66144"/>
                </a:lnTo>
                <a:lnTo>
                  <a:pt x="774023" y="61966"/>
                </a:lnTo>
                <a:lnTo>
                  <a:pt x="780525" y="59882"/>
                </a:lnTo>
                <a:lnTo>
                  <a:pt x="820650" y="59882"/>
                </a:lnTo>
                <a:lnTo>
                  <a:pt x="820650" y="44668"/>
                </a:lnTo>
                <a:close/>
              </a:path>
              <a:path w="821055" h="182245">
                <a:moveTo>
                  <a:pt x="820650" y="123315"/>
                </a:moveTo>
                <a:lnTo>
                  <a:pt x="802001" y="123315"/>
                </a:lnTo>
                <a:lnTo>
                  <a:pt x="802001" y="179397"/>
                </a:lnTo>
                <a:lnTo>
                  <a:pt x="820650" y="179397"/>
                </a:lnTo>
                <a:lnTo>
                  <a:pt x="820650" y="123315"/>
                </a:lnTo>
                <a:close/>
              </a:path>
              <a:path w="821055" h="182245">
                <a:moveTo>
                  <a:pt x="820650" y="59882"/>
                </a:moveTo>
                <a:lnTo>
                  <a:pt x="802001" y="59882"/>
                </a:lnTo>
                <a:lnTo>
                  <a:pt x="802001" y="107860"/>
                </a:lnTo>
                <a:lnTo>
                  <a:pt x="820650" y="107860"/>
                </a:lnTo>
                <a:lnTo>
                  <a:pt x="820650" y="59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6" name="object 136"/>
          <p:cNvSpPr/>
          <p:nvPr/>
        </p:nvSpPr>
        <p:spPr>
          <a:xfrm>
            <a:off x="2292617" y="580984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7" name="object 137"/>
          <p:cNvSpPr/>
          <p:nvPr/>
        </p:nvSpPr>
        <p:spPr>
          <a:xfrm>
            <a:off x="2525271" y="5896330"/>
            <a:ext cx="400467" cy="112054"/>
          </a:xfrm>
          <a:custGeom>
            <a:avLst/>
            <a:gdLst/>
            <a:ahLst/>
            <a:cxnLst/>
            <a:rect l="l" t="t" r="r" b="b"/>
            <a:pathLst>
              <a:path w="660400" h="184784">
                <a:moveTo>
                  <a:pt x="56438" y="25528"/>
                </a:moveTo>
                <a:lnTo>
                  <a:pt x="38030" y="25528"/>
                </a:lnTo>
                <a:lnTo>
                  <a:pt x="37381" y="40574"/>
                </a:lnTo>
                <a:lnTo>
                  <a:pt x="37255" y="44302"/>
                </a:lnTo>
                <a:lnTo>
                  <a:pt x="37171" y="47977"/>
                </a:lnTo>
                <a:lnTo>
                  <a:pt x="37056" y="181973"/>
                </a:lnTo>
                <a:lnTo>
                  <a:pt x="56438" y="181973"/>
                </a:lnTo>
                <a:lnTo>
                  <a:pt x="56438" y="25528"/>
                </a:lnTo>
                <a:close/>
              </a:path>
              <a:path w="660400" h="184784">
                <a:moveTo>
                  <a:pt x="56438" y="2575"/>
                </a:moveTo>
                <a:lnTo>
                  <a:pt x="39747" y="2575"/>
                </a:lnTo>
                <a:lnTo>
                  <a:pt x="0" y="41108"/>
                </a:lnTo>
                <a:lnTo>
                  <a:pt x="11036" y="53129"/>
                </a:lnTo>
                <a:lnTo>
                  <a:pt x="29695" y="35056"/>
                </a:lnTo>
                <a:lnTo>
                  <a:pt x="31936" y="32763"/>
                </a:lnTo>
                <a:lnTo>
                  <a:pt x="35538" y="28836"/>
                </a:lnTo>
                <a:lnTo>
                  <a:pt x="36972" y="27077"/>
                </a:lnTo>
                <a:lnTo>
                  <a:pt x="38030" y="25528"/>
                </a:lnTo>
                <a:lnTo>
                  <a:pt x="56438" y="25528"/>
                </a:lnTo>
                <a:lnTo>
                  <a:pt x="56438" y="2575"/>
                </a:lnTo>
                <a:close/>
              </a:path>
              <a:path w="660400" h="184784">
                <a:moveTo>
                  <a:pt x="163440" y="25528"/>
                </a:moveTo>
                <a:lnTo>
                  <a:pt x="145032" y="25528"/>
                </a:lnTo>
                <a:lnTo>
                  <a:pt x="144383" y="40574"/>
                </a:lnTo>
                <a:lnTo>
                  <a:pt x="144257" y="44302"/>
                </a:lnTo>
                <a:lnTo>
                  <a:pt x="144173" y="47977"/>
                </a:lnTo>
                <a:lnTo>
                  <a:pt x="144047" y="181973"/>
                </a:lnTo>
                <a:lnTo>
                  <a:pt x="163440" y="181973"/>
                </a:lnTo>
                <a:lnTo>
                  <a:pt x="163440" y="25528"/>
                </a:lnTo>
                <a:close/>
              </a:path>
              <a:path w="660400" h="184784">
                <a:moveTo>
                  <a:pt x="163440" y="2575"/>
                </a:moveTo>
                <a:lnTo>
                  <a:pt x="146749" y="2575"/>
                </a:lnTo>
                <a:lnTo>
                  <a:pt x="106991" y="41108"/>
                </a:lnTo>
                <a:lnTo>
                  <a:pt x="118038" y="53129"/>
                </a:lnTo>
                <a:lnTo>
                  <a:pt x="136686" y="35056"/>
                </a:lnTo>
                <a:lnTo>
                  <a:pt x="138938" y="32763"/>
                </a:lnTo>
                <a:lnTo>
                  <a:pt x="142540" y="28836"/>
                </a:lnTo>
                <a:lnTo>
                  <a:pt x="143974" y="27077"/>
                </a:lnTo>
                <a:lnTo>
                  <a:pt x="145032" y="25528"/>
                </a:lnTo>
                <a:lnTo>
                  <a:pt x="163440" y="25528"/>
                </a:lnTo>
                <a:lnTo>
                  <a:pt x="163440" y="2575"/>
                </a:lnTo>
                <a:close/>
              </a:path>
              <a:path w="660400" h="184784">
                <a:moveTo>
                  <a:pt x="270400" y="125"/>
                </a:moveTo>
                <a:lnTo>
                  <a:pt x="258777" y="125"/>
                </a:lnTo>
                <a:lnTo>
                  <a:pt x="251583" y="1591"/>
                </a:lnTo>
                <a:lnTo>
                  <a:pt x="220747" y="30637"/>
                </a:lnTo>
                <a:lnTo>
                  <a:pt x="211291" y="68594"/>
                </a:lnTo>
                <a:lnTo>
                  <a:pt x="210455" y="76447"/>
                </a:lnTo>
                <a:lnTo>
                  <a:pt x="210378" y="77166"/>
                </a:lnTo>
                <a:lnTo>
                  <a:pt x="209779" y="85484"/>
                </a:lnTo>
                <a:lnTo>
                  <a:pt x="209668" y="87651"/>
                </a:lnTo>
                <a:lnTo>
                  <a:pt x="209547" y="117631"/>
                </a:lnTo>
                <a:lnTo>
                  <a:pt x="209902" y="123483"/>
                </a:lnTo>
                <a:lnTo>
                  <a:pt x="220370" y="164298"/>
                </a:lnTo>
                <a:lnTo>
                  <a:pt x="246023" y="184549"/>
                </a:lnTo>
                <a:lnTo>
                  <a:pt x="262295" y="184549"/>
                </a:lnTo>
                <a:lnTo>
                  <a:pt x="269949" y="181973"/>
                </a:lnTo>
                <a:lnTo>
                  <a:pt x="282221" y="171670"/>
                </a:lnTo>
                <a:lnTo>
                  <a:pt x="285176" y="167125"/>
                </a:lnTo>
                <a:lnTo>
                  <a:pt x="248390" y="167125"/>
                </a:lnTo>
                <a:lnTo>
                  <a:pt x="244589" y="165576"/>
                </a:lnTo>
                <a:lnTo>
                  <a:pt x="229500" y="128844"/>
                </a:lnTo>
                <a:lnTo>
                  <a:pt x="229082" y="112603"/>
                </a:lnTo>
                <a:lnTo>
                  <a:pt x="229992" y="107284"/>
                </a:lnTo>
                <a:lnTo>
                  <a:pt x="233584" y="97546"/>
                </a:lnTo>
                <a:lnTo>
                  <a:pt x="236244" y="93620"/>
                </a:lnTo>
                <a:lnTo>
                  <a:pt x="241065" y="89578"/>
                </a:lnTo>
                <a:lnTo>
                  <a:pt x="227856" y="89578"/>
                </a:lnTo>
                <a:lnTo>
                  <a:pt x="228471" y="78110"/>
                </a:lnTo>
                <a:lnTo>
                  <a:pt x="229355" y="69736"/>
                </a:lnTo>
                <a:lnTo>
                  <a:pt x="229476" y="68594"/>
                </a:lnTo>
                <a:lnTo>
                  <a:pt x="229576" y="67641"/>
                </a:lnTo>
                <a:lnTo>
                  <a:pt x="242465" y="30072"/>
                </a:lnTo>
                <a:lnTo>
                  <a:pt x="259311" y="17423"/>
                </a:lnTo>
                <a:lnTo>
                  <a:pt x="285404" y="17423"/>
                </a:lnTo>
                <a:lnTo>
                  <a:pt x="285404" y="2827"/>
                </a:lnTo>
                <a:lnTo>
                  <a:pt x="282870" y="1926"/>
                </a:lnTo>
                <a:lnTo>
                  <a:pt x="280012" y="1266"/>
                </a:lnTo>
                <a:lnTo>
                  <a:pt x="276818" y="858"/>
                </a:lnTo>
                <a:lnTo>
                  <a:pt x="273708" y="366"/>
                </a:lnTo>
                <a:lnTo>
                  <a:pt x="270400" y="125"/>
                </a:lnTo>
                <a:close/>
              </a:path>
              <a:path w="660400" h="184784">
                <a:moveTo>
                  <a:pt x="286536" y="86200"/>
                </a:moveTo>
                <a:lnTo>
                  <a:pt x="260555" y="86200"/>
                </a:lnTo>
                <a:lnTo>
                  <a:pt x="263809" y="88185"/>
                </a:lnTo>
                <a:lnTo>
                  <a:pt x="266046" y="89578"/>
                </a:lnTo>
                <a:lnTo>
                  <a:pt x="275140" y="123483"/>
                </a:lnTo>
                <a:lnTo>
                  <a:pt x="275110" y="128844"/>
                </a:lnTo>
                <a:lnTo>
                  <a:pt x="274995" y="131878"/>
                </a:lnTo>
                <a:lnTo>
                  <a:pt x="274928" y="133653"/>
                </a:lnTo>
                <a:lnTo>
                  <a:pt x="259929" y="167125"/>
                </a:lnTo>
                <a:lnTo>
                  <a:pt x="285176" y="167125"/>
                </a:lnTo>
                <a:lnTo>
                  <a:pt x="294264" y="131878"/>
                </a:lnTo>
                <a:lnTo>
                  <a:pt x="294371" y="128844"/>
                </a:lnTo>
                <a:lnTo>
                  <a:pt x="287739" y="88185"/>
                </a:lnTo>
                <a:lnTo>
                  <a:pt x="286536" y="86200"/>
                </a:lnTo>
                <a:close/>
              </a:path>
              <a:path w="660400" h="184784">
                <a:moveTo>
                  <a:pt x="265897" y="68835"/>
                </a:moveTo>
                <a:lnTo>
                  <a:pt x="252976" y="68835"/>
                </a:lnTo>
                <a:lnTo>
                  <a:pt x="248798" y="69736"/>
                </a:lnTo>
                <a:lnTo>
                  <a:pt x="245039" y="71537"/>
                </a:lnTo>
                <a:lnTo>
                  <a:pt x="241353" y="73254"/>
                </a:lnTo>
                <a:lnTo>
                  <a:pt x="238170" y="75673"/>
                </a:lnTo>
                <a:lnTo>
                  <a:pt x="232767" y="81882"/>
                </a:lnTo>
                <a:lnTo>
                  <a:pt x="230558" y="85484"/>
                </a:lnTo>
                <a:lnTo>
                  <a:pt x="228841" y="89578"/>
                </a:lnTo>
                <a:lnTo>
                  <a:pt x="241065" y="89578"/>
                </a:lnTo>
                <a:lnTo>
                  <a:pt x="243364" y="87651"/>
                </a:lnTo>
                <a:lnTo>
                  <a:pt x="247618" y="86200"/>
                </a:lnTo>
                <a:lnTo>
                  <a:pt x="286536" y="86200"/>
                </a:lnTo>
                <a:lnTo>
                  <a:pt x="283645" y="81432"/>
                </a:lnTo>
                <a:lnTo>
                  <a:pt x="278169" y="76447"/>
                </a:lnTo>
                <a:lnTo>
                  <a:pt x="272766" y="71380"/>
                </a:lnTo>
                <a:lnTo>
                  <a:pt x="265897" y="68835"/>
                </a:lnTo>
                <a:close/>
              </a:path>
              <a:path w="660400" h="184784">
                <a:moveTo>
                  <a:pt x="285404" y="17423"/>
                </a:moveTo>
                <a:lnTo>
                  <a:pt x="270850" y="17423"/>
                </a:lnTo>
                <a:lnTo>
                  <a:pt x="274002" y="17674"/>
                </a:lnTo>
                <a:lnTo>
                  <a:pt x="276944" y="18166"/>
                </a:lnTo>
                <a:lnTo>
                  <a:pt x="279970" y="18575"/>
                </a:lnTo>
                <a:lnTo>
                  <a:pt x="282787" y="19224"/>
                </a:lnTo>
                <a:lnTo>
                  <a:pt x="285404" y="20125"/>
                </a:lnTo>
                <a:lnTo>
                  <a:pt x="285404" y="17423"/>
                </a:lnTo>
                <a:close/>
              </a:path>
              <a:path w="660400" h="184784">
                <a:moveTo>
                  <a:pt x="361360" y="157796"/>
                </a:moveTo>
                <a:lnTo>
                  <a:pt x="361360" y="177188"/>
                </a:lnTo>
                <a:lnTo>
                  <a:pt x="366679" y="179722"/>
                </a:lnTo>
                <a:lnTo>
                  <a:pt x="372239" y="181565"/>
                </a:lnTo>
                <a:lnTo>
                  <a:pt x="383946" y="183858"/>
                </a:lnTo>
                <a:lnTo>
                  <a:pt x="390490" y="184423"/>
                </a:lnTo>
                <a:lnTo>
                  <a:pt x="397684" y="184423"/>
                </a:lnTo>
                <a:lnTo>
                  <a:pt x="436866" y="167701"/>
                </a:lnTo>
                <a:lnTo>
                  <a:pt x="436968" y="167492"/>
                </a:lnTo>
                <a:lnTo>
                  <a:pt x="389872" y="167492"/>
                </a:lnTo>
                <a:lnTo>
                  <a:pt x="383946" y="166675"/>
                </a:lnTo>
                <a:lnTo>
                  <a:pt x="378051" y="165042"/>
                </a:lnTo>
                <a:lnTo>
                  <a:pt x="372166" y="163324"/>
                </a:lnTo>
                <a:lnTo>
                  <a:pt x="366596" y="160906"/>
                </a:lnTo>
                <a:lnTo>
                  <a:pt x="361360" y="157796"/>
                </a:lnTo>
                <a:close/>
              </a:path>
              <a:path w="660400" h="184784">
                <a:moveTo>
                  <a:pt x="436340" y="17057"/>
                </a:moveTo>
                <a:lnTo>
                  <a:pt x="407212" y="17057"/>
                </a:lnTo>
                <a:lnTo>
                  <a:pt x="413348" y="19549"/>
                </a:lnTo>
                <a:lnTo>
                  <a:pt x="422018" y="29527"/>
                </a:lnTo>
                <a:lnTo>
                  <a:pt x="424186" y="36564"/>
                </a:lnTo>
                <a:lnTo>
                  <a:pt x="424186" y="52679"/>
                </a:lnTo>
                <a:lnTo>
                  <a:pt x="396993" y="80866"/>
                </a:lnTo>
                <a:lnTo>
                  <a:pt x="380019" y="80866"/>
                </a:lnTo>
                <a:lnTo>
                  <a:pt x="380019" y="97798"/>
                </a:lnTo>
                <a:lnTo>
                  <a:pt x="397317" y="97798"/>
                </a:lnTo>
                <a:lnTo>
                  <a:pt x="404102" y="99106"/>
                </a:lnTo>
                <a:lnTo>
                  <a:pt x="409589" y="101724"/>
                </a:lnTo>
                <a:lnTo>
                  <a:pt x="415065" y="104258"/>
                </a:lnTo>
                <a:lnTo>
                  <a:pt x="419201" y="108101"/>
                </a:lnTo>
                <a:lnTo>
                  <a:pt x="421976" y="113263"/>
                </a:lnTo>
                <a:lnTo>
                  <a:pt x="424761" y="118331"/>
                </a:lnTo>
                <a:lnTo>
                  <a:pt x="426154" y="124624"/>
                </a:lnTo>
                <a:lnTo>
                  <a:pt x="426093" y="133137"/>
                </a:lnTo>
                <a:lnTo>
                  <a:pt x="425687" y="139638"/>
                </a:lnTo>
                <a:lnTo>
                  <a:pt x="406155" y="167492"/>
                </a:lnTo>
                <a:lnTo>
                  <a:pt x="436968" y="167492"/>
                </a:lnTo>
                <a:lnTo>
                  <a:pt x="446394" y="133137"/>
                </a:lnTo>
                <a:lnTo>
                  <a:pt x="445872" y="124624"/>
                </a:lnTo>
                <a:lnTo>
                  <a:pt x="421276" y="90944"/>
                </a:lnTo>
                <a:lnTo>
                  <a:pt x="413882" y="88719"/>
                </a:lnTo>
                <a:lnTo>
                  <a:pt x="413882" y="87735"/>
                </a:lnTo>
                <a:lnTo>
                  <a:pt x="442311" y="57390"/>
                </a:lnTo>
                <a:lnTo>
                  <a:pt x="443452" y="50888"/>
                </a:lnTo>
                <a:lnTo>
                  <a:pt x="443452" y="43684"/>
                </a:lnTo>
                <a:lnTo>
                  <a:pt x="442755" y="34097"/>
                </a:lnTo>
                <a:lnTo>
                  <a:pt x="440663" y="25584"/>
                </a:lnTo>
                <a:lnTo>
                  <a:pt x="437175" y="18144"/>
                </a:lnTo>
                <a:lnTo>
                  <a:pt x="436340" y="17057"/>
                </a:lnTo>
                <a:close/>
              </a:path>
              <a:path w="660400" h="184784">
                <a:moveTo>
                  <a:pt x="401736" y="0"/>
                </a:moveTo>
                <a:lnTo>
                  <a:pt x="393631" y="0"/>
                </a:lnTo>
                <a:lnTo>
                  <a:pt x="386312" y="1266"/>
                </a:lnTo>
                <a:lnTo>
                  <a:pt x="373224" y="6345"/>
                </a:lnTo>
                <a:lnTo>
                  <a:pt x="366805" y="10512"/>
                </a:lnTo>
                <a:lnTo>
                  <a:pt x="360502" y="16324"/>
                </a:lnTo>
                <a:lnTo>
                  <a:pt x="369957" y="29821"/>
                </a:lnTo>
                <a:lnTo>
                  <a:pt x="373056" y="27035"/>
                </a:lnTo>
                <a:lnTo>
                  <a:pt x="376093" y="24711"/>
                </a:lnTo>
                <a:lnTo>
                  <a:pt x="395349" y="17057"/>
                </a:lnTo>
                <a:lnTo>
                  <a:pt x="436340" y="17057"/>
                </a:lnTo>
                <a:lnTo>
                  <a:pt x="432290" y="11779"/>
                </a:lnTo>
                <a:lnTo>
                  <a:pt x="426192" y="6626"/>
                </a:lnTo>
                <a:lnTo>
                  <a:pt x="419067" y="2944"/>
                </a:lnTo>
                <a:lnTo>
                  <a:pt x="410914" y="736"/>
                </a:lnTo>
                <a:lnTo>
                  <a:pt x="401736" y="0"/>
                </a:lnTo>
                <a:close/>
              </a:path>
              <a:path w="660400" h="184784">
                <a:moveTo>
                  <a:pt x="543118" y="17549"/>
                </a:moveTo>
                <a:lnTo>
                  <a:pt x="514005" y="17549"/>
                </a:lnTo>
                <a:lnTo>
                  <a:pt x="520026" y="20083"/>
                </a:lnTo>
                <a:lnTo>
                  <a:pt x="524193" y="25151"/>
                </a:lnTo>
                <a:lnTo>
                  <a:pt x="528444" y="30229"/>
                </a:lnTo>
                <a:lnTo>
                  <a:pt x="530580" y="37140"/>
                </a:lnTo>
                <a:lnTo>
                  <a:pt x="530580" y="53747"/>
                </a:lnTo>
                <a:lnTo>
                  <a:pt x="529680" y="61024"/>
                </a:lnTo>
                <a:lnTo>
                  <a:pt x="527879" y="67736"/>
                </a:lnTo>
                <a:lnTo>
                  <a:pt x="526161" y="74364"/>
                </a:lnTo>
                <a:lnTo>
                  <a:pt x="507745" y="107797"/>
                </a:lnTo>
                <a:lnTo>
                  <a:pt x="467263" y="167617"/>
                </a:lnTo>
                <a:lnTo>
                  <a:pt x="467263" y="181973"/>
                </a:lnTo>
                <a:lnTo>
                  <a:pt x="553648" y="181973"/>
                </a:lnTo>
                <a:lnTo>
                  <a:pt x="553648" y="164424"/>
                </a:lnTo>
                <a:lnTo>
                  <a:pt x="490079" y="164424"/>
                </a:lnTo>
                <a:lnTo>
                  <a:pt x="490079" y="163565"/>
                </a:lnTo>
                <a:lnTo>
                  <a:pt x="519900" y="121231"/>
                </a:lnTo>
                <a:lnTo>
                  <a:pt x="524768" y="114378"/>
                </a:lnTo>
                <a:lnTo>
                  <a:pt x="529101" y="107936"/>
                </a:lnTo>
                <a:lnTo>
                  <a:pt x="546768" y="71537"/>
                </a:lnTo>
                <a:lnTo>
                  <a:pt x="550087" y="45160"/>
                </a:lnTo>
                <a:lnTo>
                  <a:pt x="550087" y="36155"/>
                </a:lnTo>
                <a:lnTo>
                  <a:pt x="548412" y="28260"/>
                </a:lnTo>
                <a:lnTo>
                  <a:pt x="543118" y="17549"/>
                </a:lnTo>
                <a:close/>
              </a:path>
              <a:path w="660400" h="184784">
                <a:moveTo>
                  <a:pt x="516591" y="0"/>
                </a:moveTo>
                <a:lnTo>
                  <a:pt x="502602" y="0"/>
                </a:lnTo>
                <a:lnTo>
                  <a:pt x="497817" y="575"/>
                </a:lnTo>
                <a:lnTo>
                  <a:pt x="493398" y="1717"/>
                </a:lnTo>
                <a:lnTo>
                  <a:pt x="489063" y="2785"/>
                </a:lnTo>
                <a:lnTo>
                  <a:pt x="484885" y="4502"/>
                </a:lnTo>
                <a:lnTo>
                  <a:pt x="476875" y="9245"/>
                </a:lnTo>
                <a:lnTo>
                  <a:pt x="472823" y="12355"/>
                </a:lnTo>
                <a:lnTo>
                  <a:pt x="468729" y="16198"/>
                </a:lnTo>
                <a:lnTo>
                  <a:pt x="478666" y="29695"/>
                </a:lnTo>
                <a:lnTo>
                  <a:pt x="483168" y="25360"/>
                </a:lnTo>
                <a:lnTo>
                  <a:pt x="487545" y="22250"/>
                </a:lnTo>
                <a:lnTo>
                  <a:pt x="491796" y="20365"/>
                </a:lnTo>
                <a:lnTo>
                  <a:pt x="496131" y="18491"/>
                </a:lnTo>
                <a:lnTo>
                  <a:pt x="500916" y="17549"/>
                </a:lnTo>
                <a:lnTo>
                  <a:pt x="543118" y="17549"/>
                </a:lnTo>
                <a:lnTo>
                  <a:pt x="541700" y="14680"/>
                </a:lnTo>
                <a:lnTo>
                  <a:pt x="536831" y="9402"/>
                </a:lnTo>
                <a:lnTo>
                  <a:pt x="524151" y="1884"/>
                </a:lnTo>
                <a:lnTo>
                  <a:pt x="516591" y="0"/>
                </a:lnTo>
                <a:close/>
              </a:path>
              <a:path w="660400" h="184784">
                <a:moveTo>
                  <a:pt x="582966" y="164183"/>
                </a:moveTo>
                <a:lnTo>
                  <a:pt x="582966" y="181847"/>
                </a:lnTo>
                <a:lnTo>
                  <a:pt x="585343" y="182507"/>
                </a:lnTo>
                <a:lnTo>
                  <a:pt x="588369" y="183083"/>
                </a:lnTo>
                <a:lnTo>
                  <a:pt x="592055" y="183565"/>
                </a:lnTo>
                <a:lnTo>
                  <a:pt x="595814" y="184140"/>
                </a:lnTo>
                <a:lnTo>
                  <a:pt x="599206" y="184423"/>
                </a:lnTo>
                <a:lnTo>
                  <a:pt x="610169" y="184423"/>
                </a:lnTo>
                <a:lnTo>
                  <a:pt x="617248" y="182915"/>
                </a:lnTo>
                <a:lnTo>
                  <a:pt x="629760" y="176863"/>
                </a:lnTo>
                <a:lnTo>
                  <a:pt x="635205" y="172445"/>
                </a:lnTo>
                <a:lnTo>
                  <a:pt x="639306" y="167251"/>
                </a:lnTo>
                <a:lnTo>
                  <a:pt x="598107" y="167251"/>
                </a:lnTo>
                <a:lnTo>
                  <a:pt x="594672" y="167000"/>
                </a:lnTo>
                <a:lnTo>
                  <a:pt x="591563" y="166508"/>
                </a:lnTo>
                <a:lnTo>
                  <a:pt x="588453" y="165942"/>
                </a:lnTo>
                <a:lnTo>
                  <a:pt x="585584" y="165167"/>
                </a:lnTo>
                <a:lnTo>
                  <a:pt x="582966" y="164183"/>
                </a:lnTo>
                <a:close/>
              </a:path>
              <a:path w="660400" h="184784">
                <a:moveTo>
                  <a:pt x="659812" y="95138"/>
                </a:moveTo>
                <a:lnTo>
                  <a:pt x="641622" y="95138"/>
                </a:lnTo>
                <a:lnTo>
                  <a:pt x="641250" y="102667"/>
                </a:lnTo>
                <a:lnTo>
                  <a:pt x="641157" y="104554"/>
                </a:lnTo>
                <a:lnTo>
                  <a:pt x="640287" y="113221"/>
                </a:lnTo>
                <a:lnTo>
                  <a:pt x="628454" y="151877"/>
                </a:lnTo>
                <a:lnTo>
                  <a:pt x="611279" y="167251"/>
                </a:lnTo>
                <a:lnTo>
                  <a:pt x="639306" y="167251"/>
                </a:lnTo>
                <a:lnTo>
                  <a:pt x="655277" y="130960"/>
                </a:lnTo>
                <a:lnTo>
                  <a:pt x="659735" y="96939"/>
                </a:lnTo>
                <a:lnTo>
                  <a:pt x="659812" y="95138"/>
                </a:lnTo>
                <a:close/>
              </a:path>
              <a:path w="660400" h="184784">
                <a:moveTo>
                  <a:pt x="624525" y="0"/>
                </a:moveTo>
                <a:lnTo>
                  <a:pt x="608002" y="0"/>
                </a:lnTo>
                <a:lnTo>
                  <a:pt x="600065" y="2575"/>
                </a:lnTo>
                <a:lnTo>
                  <a:pt x="577741" y="35869"/>
                </a:lnTo>
                <a:lnTo>
                  <a:pt x="575143" y="60207"/>
                </a:lnTo>
                <a:lnTo>
                  <a:pt x="575358" y="66996"/>
                </a:lnTo>
                <a:lnTo>
                  <a:pt x="576095" y="74358"/>
                </a:lnTo>
                <a:lnTo>
                  <a:pt x="577322" y="81352"/>
                </a:lnTo>
                <a:lnTo>
                  <a:pt x="578949" y="87627"/>
                </a:lnTo>
                <a:lnTo>
                  <a:pt x="579039" y="87976"/>
                </a:lnTo>
                <a:lnTo>
                  <a:pt x="581741" y="96489"/>
                </a:lnTo>
                <a:lnTo>
                  <a:pt x="585835" y="103242"/>
                </a:lnTo>
                <a:lnTo>
                  <a:pt x="596798" y="113221"/>
                </a:lnTo>
                <a:lnTo>
                  <a:pt x="603751" y="115713"/>
                </a:lnTo>
                <a:lnTo>
                  <a:pt x="616756" y="115713"/>
                </a:lnTo>
                <a:lnTo>
                  <a:pt x="639295" y="98531"/>
                </a:lnTo>
                <a:lnTo>
                  <a:pt x="609395" y="98531"/>
                </a:lnTo>
                <a:lnTo>
                  <a:pt x="603835" y="95138"/>
                </a:lnTo>
                <a:lnTo>
                  <a:pt x="600149" y="88353"/>
                </a:lnTo>
                <a:lnTo>
                  <a:pt x="597732" y="82635"/>
                </a:lnTo>
                <a:lnTo>
                  <a:pt x="596046" y="75955"/>
                </a:lnTo>
                <a:lnTo>
                  <a:pt x="596008" y="75801"/>
                </a:lnTo>
                <a:lnTo>
                  <a:pt x="595051" y="68437"/>
                </a:lnTo>
                <a:lnTo>
                  <a:pt x="594942" y="66996"/>
                </a:lnTo>
                <a:lnTo>
                  <a:pt x="594685" y="60207"/>
                </a:lnTo>
                <a:lnTo>
                  <a:pt x="594756" y="55380"/>
                </a:lnTo>
                <a:lnTo>
                  <a:pt x="594886" y="51871"/>
                </a:lnTo>
                <a:lnTo>
                  <a:pt x="594990" y="49066"/>
                </a:lnTo>
                <a:lnTo>
                  <a:pt x="609929" y="17549"/>
                </a:lnTo>
                <a:lnTo>
                  <a:pt x="647952" y="17549"/>
                </a:lnTo>
                <a:lnTo>
                  <a:pt x="645749" y="13496"/>
                </a:lnTo>
                <a:lnTo>
                  <a:pt x="641299" y="8512"/>
                </a:lnTo>
                <a:lnTo>
                  <a:pt x="635980" y="5151"/>
                </a:lnTo>
                <a:lnTo>
                  <a:pt x="630661" y="1717"/>
                </a:lnTo>
                <a:lnTo>
                  <a:pt x="624525" y="0"/>
                </a:lnTo>
                <a:close/>
              </a:path>
              <a:path w="660400" h="184784">
                <a:moveTo>
                  <a:pt x="647952" y="17549"/>
                </a:moveTo>
                <a:lnTo>
                  <a:pt x="622274" y="17549"/>
                </a:lnTo>
                <a:lnTo>
                  <a:pt x="626200" y="19140"/>
                </a:lnTo>
                <a:lnTo>
                  <a:pt x="632253" y="25528"/>
                </a:lnTo>
                <a:lnTo>
                  <a:pt x="634588" y="29611"/>
                </a:lnTo>
                <a:lnTo>
                  <a:pt x="636221" y="34606"/>
                </a:lnTo>
                <a:lnTo>
                  <a:pt x="637865" y="39517"/>
                </a:lnTo>
                <a:lnTo>
                  <a:pt x="638951" y="44417"/>
                </a:lnTo>
                <a:lnTo>
                  <a:pt x="639006" y="44668"/>
                </a:lnTo>
                <a:lnTo>
                  <a:pt x="640315" y="55380"/>
                </a:lnTo>
                <a:lnTo>
                  <a:pt x="640543" y="58773"/>
                </a:lnTo>
                <a:lnTo>
                  <a:pt x="640640" y="70437"/>
                </a:lnTo>
                <a:lnTo>
                  <a:pt x="639805" y="75801"/>
                </a:lnTo>
                <a:lnTo>
                  <a:pt x="639781" y="75955"/>
                </a:lnTo>
                <a:lnTo>
                  <a:pt x="622232" y="98531"/>
                </a:lnTo>
                <a:lnTo>
                  <a:pt x="639295" y="98531"/>
                </a:lnTo>
                <a:lnTo>
                  <a:pt x="640747" y="95138"/>
                </a:lnTo>
                <a:lnTo>
                  <a:pt x="659812" y="95138"/>
                </a:lnTo>
                <a:lnTo>
                  <a:pt x="660012" y="90478"/>
                </a:lnTo>
                <a:lnTo>
                  <a:pt x="658687" y="51871"/>
                </a:lnTo>
                <a:lnTo>
                  <a:pt x="657497" y="44668"/>
                </a:lnTo>
                <a:lnTo>
                  <a:pt x="657456" y="44417"/>
                </a:lnTo>
                <a:lnTo>
                  <a:pt x="655936" y="37469"/>
                </a:lnTo>
                <a:lnTo>
                  <a:pt x="654079" y="31105"/>
                </a:lnTo>
                <a:lnTo>
                  <a:pt x="651962" y="25528"/>
                </a:lnTo>
                <a:lnTo>
                  <a:pt x="651884" y="25323"/>
                </a:lnTo>
                <a:lnTo>
                  <a:pt x="649351" y="20125"/>
                </a:lnTo>
                <a:lnTo>
                  <a:pt x="647952" y="17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8" name="object 138"/>
          <p:cNvSpPr/>
          <p:nvPr/>
        </p:nvSpPr>
        <p:spPr>
          <a:xfrm>
            <a:off x="3156157" y="580984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39" name="object 139"/>
          <p:cNvSpPr/>
          <p:nvPr/>
        </p:nvSpPr>
        <p:spPr>
          <a:xfrm>
            <a:off x="3366631" y="5896330"/>
            <a:ext cx="443209" cy="112054"/>
          </a:xfrm>
          <a:custGeom>
            <a:avLst/>
            <a:gdLst/>
            <a:ahLst/>
            <a:cxnLst/>
            <a:rect l="l" t="t" r="r" b="b"/>
            <a:pathLst>
              <a:path w="730885" h="184784">
                <a:moveTo>
                  <a:pt x="78165" y="44783"/>
                </a:moveTo>
                <a:lnTo>
                  <a:pt x="45286" y="44783"/>
                </a:lnTo>
                <a:lnTo>
                  <a:pt x="44948" y="52029"/>
                </a:lnTo>
                <a:lnTo>
                  <a:pt x="44914" y="52762"/>
                </a:lnTo>
                <a:lnTo>
                  <a:pt x="44794" y="55338"/>
                </a:lnTo>
                <a:lnTo>
                  <a:pt x="44710" y="58856"/>
                </a:lnTo>
                <a:lnTo>
                  <a:pt x="44626" y="62458"/>
                </a:lnTo>
                <a:lnTo>
                  <a:pt x="44543" y="181973"/>
                </a:lnTo>
                <a:lnTo>
                  <a:pt x="78165" y="181973"/>
                </a:lnTo>
                <a:lnTo>
                  <a:pt x="78165" y="44783"/>
                </a:lnTo>
                <a:close/>
              </a:path>
              <a:path w="730885" h="184784">
                <a:moveTo>
                  <a:pt x="78165" y="2575"/>
                </a:moveTo>
                <a:lnTo>
                  <a:pt x="48228" y="2575"/>
                </a:lnTo>
                <a:lnTo>
                  <a:pt x="0" y="52762"/>
                </a:lnTo>
                <a:lnTo>
                  <a:pt x="20125" y="72647"/>
                </a:lnTo>
                <a:lnTo>
                  <a:pt x="35716" y="56563"/>
                </a:lnTo>
                <a:lnTo>
                  <a:pt x="45286" y="44783"/>
                </a:lnTo>
                <a:lnTo>
                  <a:pt x="78165" y="44783"/>
                </a:lnTo>
                <a:lnTo>
                  <a:pt x="78165" y="2575"/>
                </a:lnTo>
                <a:close/>
              </a:path>
              <a:path w="730885" h="184784">
                <a:moveTo>
                  <a:pt x="205567" y="29695"/>
                </a:moveTo>
                <a:lnTo>
                  <a:pt x="162707" y="29695"/>
                </a:lnTo>
                <a:lnTo>
                  <a:pt x="167125" y="31580"/>
                </a:lnTo>
                <a:lnTo>
                  <a:pt x="170078" y="35339"/>
                </a:lnTo>
                <a:lnTo>
                  <a:pt x="173104" y="39024"/>
                </a:lnTo>
                <a:lnTo>
                  <a:pt x="174612" y="44009"/>
                </a:lnTo>
                <a:lnTo>
                  <a:pt x="174553" y="56155"/>
                </a:lnTo>
                <a:lnTo>
                  <a:pt x="173921" y="61024"/>
                </a:lnTo>
                <a:lnTo>
                  <a:pt x="172528" y="66259"/>
                </a:lnTo>
                <a:lnTo>
                  <a:pt x="171219" y="71411"/>
                </a:lnTo>
                <a:lnTo>
                  <a:pt x="147985" y="109577"/>
                </a:lnTo>
                <a:lnTo>
                  <a:pt x="113504" y="157555"/>
                </a:lnTo>
                <a:lnTo>
                  <a:pt x="113504" y="181973"/>
                </a:lnTo>
                <a:lnTo>
                  <a:pt x="211302" y="181973"/>
                </a:lnTo>
                <a:lnTo>
                  <a:pt x="211302" y="152278"/>
                </a:lnTo>
                <a:lnTo>
                  <a:pt x="153754" y="152278"/>
                </a:lnTo>
                <a:lnTo>
                  <a:pt x="153754" y="151052"/>
                </a:lnTo>
                <a:lnTo>
                  <a:pt x="177680" y="119640"/>
                </a:lnTo>
                <a:lnTo>
                  <a:pt x="183256" y="112467"/>
                </a:lnTo>
                <a:lnTo>
                  <a:pt x="188203" y="105681"/>
                </a:lnTo>
                <a:lnTo>
                  <a:pt x="207669" y="63725"/>
                </a:lnTo>
                <a:lnTo>
                  <a:pt x="208600" y="56155"/>
                </a:lnTo>
                <a:lnTo>
                  <a:pt x="208508" y="46501"/>
                </a:lnTo>
                <a:lnTo>
                  <a:pt x="208225" y="41217"/>
                </a:lnTo>
                <a:lnTo>
                  <a:pt x="207299" y="35831"/>
                </a:lnTo>
                <a:lnTo>
                  <a:pt x="207215" y="35339"/>
                </a:lnTo>
                <a:lnTo>
                  <a:pt x="207099" y="34666"/>
                </a:lnTo>
                <a:lnTo>
                  <a:pt x="205567" y="29695"/>
                </a:lnTo>
                <a:close/>
              </a:path>
              <a:path w="730885" h="184784">
                <a:moveTo>
                  <a:pt x="160749" y="0"/>
                </a:moveTo>
                <a:lnTo>
                  <a:pt x="154445" y="0"/>
                </a:lnTo>
                <a:lnTo>
                  <a:pt x="148602" y="774"/>
                </a:lnTo>
                <a:lnTo>
                  <a:pt x="113012" y="24177"/>
                </a:lnTo>
                <a:lnTo>
                  <a:pt x="129577" y="46501"/>
                </a:lnTo>
                <a:lnTo>
                  <a:pt x="134739" y="40208"/>
                </a:lnTo>
                <a:lnTo>
                  <a:pt x="139398" y="35831"/>
                </a:lnTo>
                <a:lnTo>
                  <a:pt x="147744" y="30920"/>
                </a:lnTo>
                <a:lnTo>
                  <a:pt x="152162" y="29695"/>
                </a:lnTo>
                <a:lnTo>
                  <a:pt x="205567" y="29695"/>
                </a:lnTo>
                <a:lnTo>
                  <a:pt x="205221" y="28574"/>
                </a:lnTo>
                <a:lnTo>
                  <a:pt x="174122" y="1532"/>
                </a:lnTo>
                <a:lnTo>
                  <a:pt x="167650" y="383"/>
                </a:lnTo>
                <a:lnTo>
                  <a:pt x="160749" y="0"/>
                </a:lnTo>
                <a:close/>
              </a:path>
              <a:path w="730885" h="184784">
                <a:moveTo>
                  <a:pt x="323607" y="29695"/>
                </a:moveTo>
                <a:lnTo>
                  <a:pt x="280755" y="29695"/>
                </a:lnTo>
                <a:lnTo>
                  <a:pt x="285174" y="31580"/>
                </a:lnTo>
                <a:lnTo>
                  <a:pt x="288116" y="35339"/>
                </a:lnTo>
                <a:lnTo>
                  <a:pt x="291142" y="39024"/>
                </a:lnTo>
                <a:lnTo>
                  <a:pt x="292661" y="44009"/>
                </a:lnTo>
                <a:lnTo>
                  <a:pt x="292601" y="56155"/>
                </a:lnTo>
                <a:lnTo>
                  <a:pt x="291959" y="61024"/>
                </a:lnTo>
                <a:lnTo>
                  <a:pt x="290567" y="66259"/>
                </a:lnTo>
                <a:lnTo>
                  <a:pt x="289258" y="71411"/>
                </a:lnTo>
                <a:lnTo>
                  <a:pt x="266033" y="109577"/>
                </a:lnTo>
                <a:lnTo>
                  <a:pt x="231553" y="157555"/>
                </a:lnTo>
                <a:lnTo>
                  <a:pt x="231553" y="181973"/>
                </a:lnTo>
                <a:lnTo>
                  <a:pt x="329351" y="181973"/>
                </a:lnTo>
                <a:lnTo>
                  <a:pt x="329351" y="152278"/>
                </a:lnTo>
                <a:lnTo>
                  <a:pt x="271792" y="152278"/>
                </a:lnTo>
                <a:lnTo>
                  <a:pt x="271792" y="151052"/>
                </a:lnTo>
                <a:lnTo>
                  <a:pt x="295729" y="119640"/>
                </a:lnTo>
                <a:lnTo>
                  <a:pt x="301304" y="112467"/>
                </a:lnTo>
                <a:lnTo>
                  <a:pt x="306251" y="105681"/>
                </a:lnTo>
                <a:lnTo>
                  <a:pt x="325707" y="63725"/>
                </a:lnTo>
                <a:lnTo>
                  <a:pt x="326649" y="56155"/>
                </a:lnTo>
                <a:lnTo>
                  <a:pt x="326556" y="46501"/>
                </a:lnTo>
                <a:lnTo>
                  <a:pt x="326272" y="41217"/>
                </a:lnTo>
                <a:lnTo>
                  <a:pt x="325344" y="35831"/>
                </a:lnTo>
                <a:lnTo>
                  <a:pt x="325259" y="35339"/>
                </a:lnTo>
                <a:lnTo>
                  <a:pt x="325143" y="34666"/>
                </a:lnTo>
                <a:lnTo>
                  <a:pt x="323607" y="29695"/>
                </a:lnTo>
                <a:close/>
              </a:path>
              <a:path w="730885" h="184784">
                <a:moveTo>
                  <a:pt x="278787" y="0"/>
                </a:moveTo>
                <a:lnTo>
                  <a:pt x="272494" y="0"/>
                </a:lnTo>
                <a:lnTo>
                  <a:pt x="266641" y="774"/>
                </a:lnTo>
                <a:lnTo>
                  <a:pt x="231061" y="24177"/>
                </a:lnTo>
                <a:lnTo>
                  <a:pt x="247625" y="46501"/>
                </a:lnTo>
                <a:lnTo>
                  <a:pt x="252777" y="40208"/>
                </a:lnTo>
                <a:lnTo>
                  <a:pt x="257437" y="35831"/>
                </a:lnTo>
                <a:lnTo>
                  <a:pt x="265782" y="30920"/>
                </a:lnTo>
                <a:lnTo>
                  <a:pt x="270201" y="29695"/>
                </a:lnTo>
                <a:lnTo>
                  <a:pt x="323607" y="29695"/>
                </a:lnTo>
                <a:lnTo>
                  <a:pt x="323261" y="28574"/>
                </a:lnTo>
                <a:lnTo>
                  <a:pt x="292169" y="1532"/>
                </a:lnTo>
                <a:lnTo>
                  <a:pt x="285694" y="383"/>
                </a:lnTo>
                <a:lnTo>
                  <a:pt x="278787" y="0"/>
                </a:lnTo>
                <a:close/>
              </a:path>
              <a:path w="730885" h="184784">
                <a:moveTo>
                  <a:pt x="446530" y="0"/>
                </a:moveTo>
                <a:lnTo>
                  <a:pt x="409265" y="13496"/>
                </a:lnTo>
                <a:lnTo>
                  <a:pt x="399778" y="33946"/>
                </a:lnTo>
                <a:lnTo>
                  <a:pt x="399862" y="49412"/>
                </a:lnTo>
                <a:lnTo>
                  <a:pt x="417903" y="83976"/>
                </a:lnTo>
                <a:lnTo>
                  <a:pt x="423212" y="88227"/>
                </a:lnTo>
                <a:lnTo>
                  <a:pt x="416751" y="92321"/>
                </a:lnTo>
                <a:lnTo>
                  <a:pt x="411432" y="96813"/>
                </a:lnTo>
                <a:lnTo>
                  <a:pt x="403170" y="106551"/>
                </a:lnTo>
                <a:lnTo>
                  <a:pt x="400144" y="111829"/>
                </a:lnTo>
                <a:lnTo>
                  <a:pt x="398186" y="117556"/>
                </a:lnTo>
                <a:lnTo>
                  <a:pt x="396346" y="122833"/>
                </a:lnTo>
                <a:lnTo>
                  <a:pt x="396276" y="123032"/>
                </a:lnTo>
                <a:lnTo>
                  <a:pt x="396218" y="123200"/>
                </a:lnTo>
                <a:lnTo>
                  <a:pt x="395326" y="128760"/>
                </a:lnTo>
                <a:lnTo>
                  <a:pt x="395234" y="135953"/>
                </a:lnTo>
                <a:lnTo>
                  <a:pt x="395538" y="142016"/>
                </a:lnTo>
                <a:lnTo>
                  <a:pt x="395602" y="143294"/>
                </a:lnTo>
                <a:lnTo>
                  <a:pt x="418552" y="178664"/>
                </a:lnTo>
                <a:lnTo>
                  <a:pt x="446530" y="184423"/>
                </a:lnTo>
                <a:lnTo>
                  <a:pt x="453953" y="184064"/>
                </a:lnTo>
                <a:lnTo>
                  <a:pt x="491199" y="161481"/>
                </a:lnTo>
                <a:lnTo>
                  <a:pt x="493136" y="157304"/>
                </a:lnTo>
                <a:lnTo>
                  <a:pt x="440070" y="157304"/>
                </a:lnTo>
                <a:lnTo>
                  <a:pt x="435716" y="155387"/>
                </a:lnTo>
                <a:lnTo>
                  <a:pt x="431484" y="150098"/>
                </a:lnTo>
                <a:lnTo>
                  <a:pt x="429306" y="147293"/>
                </a:lnTo>
                <a:lnTo>
                  <a:pt x="427918" y="142569"/>
                </a:lnTo>
                <a:lnTo>
                  <a:pt x="427827" y="142257"/>
                </a:lnTo>
                <a:lnTo>
                  <a:pt x="445305" y="104551"/>
                </a:lnTo>
                <a:lnTo>
                  <a:pt x="486374" y="104551"/>
                </a:lnTo>
                <a:lnTo>
                  <a:pt x="484079" y="102091"/>
                </a:lnTo>
                <a:lnTo>
                  <a:pt x="479660" y="97264"/>
                </a:lnTo>
                <a:lnTo>
                  <a:pt x="474016" y="92478"/>
                </a:lnTo>
                <a:lnTo>
                  <a:pt x="467148" y="87735"/>
                </a:lnTo>
                <a:lnTo>
                  <a:pt x="473116" y="84133"/>
                </a:lnTo>
                <a:lnTo>
                  <a:pt x="477985" y="80123"/>
                </a:lnTo>
                <a:lnTo>
                  <a:pt x="485587" y="71212"/>
                </a:lnTo>
                <a:lnTo>
                  <a:pt x="446334" y="71212"/>
                </a:lnTo>
                <a:lnTo>
                  <a:pt x="443096" y="68720"/>
                </a:lnTo>
                <a:lnTo>
                  <a:pt x="431924" y="39883"/>
                </a:lnTo>
                <a:lnTo>
                  <a:pt x="433274" y="35423"/>
                </a:lnTo>
                <a:lnTo>
                  <a:pt x="435976" y="32145"/>
                </a:lnTo>
                <a:lnTo>
                  <a:pt x="438677" y="28794"/>
                </a:lnTo>
                <a:lnTo>
                  <a:pt x="442195" y="27119"/>
                </a:lnTo>
                <a:lnTo>
                  <a:pt x="491404" y="27119"/>
                </a:lnTo>
                <a:lnTo>
                  <a:pt x="491199" y="26260"/>
                </a:lnTo>
                <a:lnTo>
                  <a:pt x="487513" y="19873"/>
                </a:lnTo>
                <a:lnTo>
                  <a:pt x="483911" y="13496"/>
                </a:lnTo>
                <a:lnTo>
                  <a:pt x="478634" y="8586"/>
                </a:lnTo>
                <a:lnTo>
                  <a:pt x="471681" y="5151"/>
                </a:lnTo>
                <a:lnTo>
                  <a:pt x="466245" y="2897"/>
                </a:lnTo>
                <a:lnTo>
                  <a:pt x="460241" y="1287"/>
                </a:lnTo>
                <a:lnTo>
                  <a:pt x="453669" y="321"/>
                </a:lnTo>
                <a:lnTo>
                  <a:pt x="446530" y="0"/>
                </a:lnTo>
                <a:close/>
              </a:path>
              <a:path w="730885" h="184784">
                <a:moveTo>
                  <a:pt x="486374" y="104551"/>
                </a:moveTo>
                <a:lnTo>
                  <a:pt x="445305" y="104551"/>
                </a:lnTo>
                <a:lnTo>
                  <a:pt x="453033" y="110635"/>
                </a:lnTo>
                <a:lnTo>
                  <a:pt x="456310" y="113828"/>
                </a:lnTo>
                <a:lnTo>
                  <a:pt x="458677" y="116938"/>
                </a:lnTo>
                <a:lnTo>
                  <a:pt x="461054" y="119964"/>
                </a:lnTo>
                <a:lnTo>
                  <a:pt x="462620" y="122833"/>
                </a:lnTo>
                <a:lnTo>
                  <a:pt x="462729" y="123032"/>
                </a:lnTo>
                <a:lnTo>
                  <a:pt x="464687" y="129168"/>
                </a:lnTo>
                <a:lnTo>
                  <a:pt x="465023" y="131294"/>
                </a:lnTo>
                <a:lnTo>
                  <a:pt x="465086" y="142569"/>
                </a:lnTo>
                <a:lnTo>
                  <a:pt x="463684" y="147293"/>
                </a:lnTo>
                <a:lnTo>
                  <a:pt x="463587" y="147618"/>
                </a:lnTo>
                <a:lnTo>
                  <a:pt x="457284" y="155387"/>
                </a:lnTo>
                <a:lnTo>
                  <a:pt x="452499" y="157304"/>
                </a:lnTo>
                <a:lnTo>
                  <a:pt x="493136" y="157304"/>
                </a:lnTo>
                <a:lnTo>
                  <a:pt x="493879" y="155700"/>
                </a:lnTo>
                <a:lnTo>
                  <a:pt x="495793" y="149395"/>
                </a:lnTo>
                <a:lnTo>
                  <a:pt x="496820" y="143294"/>
                </a:lnTo>
                <a:lnTo>
                  <a:pt x="496942" y="142569"/>
                </a:lnTo>
                <a:lnTo>
                  <a:pt x="497286" y="135953"/>
                </a:lnTo>
                <a:lnTo>
                  <a:pt x="497325" y="128760"/>
                </a:lnTo>
                <a:lnTo>
                  <a:pt x="496293" y="123200"/>
                </a:lnTo>
                <a:lnTo>
                  <a:pt x="496225" y="122833"/>
                </a:lnTo>
                <a:lnTo>
                  <a:pt x="493888" y="117106"/>
                </a:lnTo>
                <a:lnTo>
                  <a:pt x="491890" y="112028"/>
                </a:lnTo>
                <a:lnTo>
                  <a:pt x="488581" y="106918"/>
                </a:lnTo>
                <a:lnTo>
                  <a:pt x="486374" y="104551"/>
                </a:lnTo>
                <a:close/>
              </a:path>
              <a:path w="730885" h="184784">
                <a:moveTo>
                  <a:pt x="491404" y="27119"/>
                </a:moveTo>
                <a:lnTo>
                  <a:pt x="450949" y="27119"/>
                </a:lnTo>
                <a:lnTo>
                  <a:pt x="454509" y="28794"/>
                </a:lnTo>
                <a:lnTo>
                  <a:pt x="457200" y="32145"/>
                </a:lnTo>
                <a:lnTo>
                  <a:pt x="459985" y="35423"/>
                </a:lnTo>
                <a:lnTo>
                  <a:pt x="461378" y="39883"/>
                </a:lnTo>
                <a:lnTo>
                  <a:pt x="461294" y="49412"/>
                </a:lnTo>
                <a:lnTo>
                  <a:pt x="460886" y="51987"/>
                </a:lnTo>
                <a:lnTo>
                  <a:pt x="459902" y="54846"/>
                </a:lnTo>
                <a:lnTo>
                  <a:pt x="459001" y="57631"/>
                </a:lnTo>
                <a:lnTo>
                  <a:pt x="446222" y="71212"/>
                </a:lnTo>
                <a:lnTo>
                  <a:pt x="485587" y="71212"/>
                </a:lnTo>
                <a:lnTo>
                  <a:pt x="488414" y="66259"/>
                </a:lnTo>
                <a:lnTo>
                  <a:pt x="490190" y="60940"/>
                </a:lnTo>
                <a:lnTo>
                  <a:pt x="492089" y="55380"/>
                </a:lnTo>
                <a:lnTo>
                  <a:pt x="493032" y="49412"/>
                </a:lnTo>
                <a:lnTo>
                  <a:pt x="493032" y="33946"/>
                </a:lnTo>
                <a:lnTo>
                  <a:pt x="491404" y="27119"/>
                </a:lnTo>
                <a:close/>
              </a:path>
              <a:path w="730885" h="184784">
                <a:moveTo>
                  <a:pt x="513900" y="144299"/>
                </a:moveTo>
                <a:lnTo>
                  <a:pt x="513900" y="175963"/>
                </a:lnTo>
                <a:lnTo>
                  <a:pt x="521010" y="179230"/>
                </a:lnTo>
                <a:lnTo>
                  <a:pt x="527764" y="181439"/>
                </a:lnTo>
                <a:lnTo>
                  <a:pt x="534140" y="182591"/>
                </a:lnTo>
                <a:lnTo>
                  <a:pt x="540517" y="183816"/>
                </a:lnTo>
                <a:lnTo>
                  <a:pt x="547595" y="184423"/>
                </a:lnTo>
                <a:lnTo>
                  <a:pt x="555365" y="184423"/>
                </a:lnTo>
                <a:lnTo>
                  <a:pt x="597183" y="170069"/>
                </a:lnTo>
                <a:lnTo>
                  <a:pt x="607454" y="155346"/>
                </a:lnTo>
                <a:lnTo>
                  <a:pt x="544611" y="155346"/>
                </a:lnTo>
                <a:lnTo>
                  <a:pt x="538643" y="154403"/>
                </a:lnTo>
                <a:lnTo>
                  <a:pt x="526203" y="150644"/>
                </a:lnTo>
                <a:lnTo>
                  <a:pt x="520026" y="147901"/>
                </a:lnTo>
                <a:lnTo>
                  <a:pt x="513900" y="144299"/>
                </a:lnTo>
                <a:close/>
              </a:path>
              <a:path w="730885" h="184784">
                <a:moveTo>
                  <a:pt x="606532" y="29203"/>
                </a:moveTo>
                <a:lnTo>
                  <a:pt x="562160" y="29203"/>
                </a:lnTo>
                <a:lnTo>
                  <a:pt x="567113" y="30920"/>
                </a:lnTo>
                <a:lnTo>
                  <a:pt x="570464" y="34354"/>
                </a:lnTo>
                <a:lnTo>
                  <a:pt x="573898" y="37799"/>
                </a:lnTo>
                <a:lnTo>
                  <a:pt x="575615" y="42784"/>
                </a:lnTo>
                <a:lnTo>
                  <a:pt x="575615" y="54815"/>
                </a:lnTo>
                <a:lnTo>
                  <a:pt x="574390" y="59558"/>
                </a:lnTo>
                <a:lnTo>
                  <a:pt x="571930" y="63558"/>
                </a:lnTo>
                <a:lnTo>
                  <a:pt x="569563" y="67484"/>
                </a:lnTo>
                <a:lnTo>
                  <a:pt x="566003" y="70521"/>
                </a:lnTo>
                <a:lnTo>
                  <a:pt x="561260" y="72647"/>
                </a:lnTo>
                <a:lnTo>
                  <a:pt x="556517" y="74688"/>
                </a:lnTo>
                <a:lnTo>
                  <a:pt x="550663" y="75714"/>
                </a:lnTo>
                <a:lnTo>
                  <a:pt x="534507" y="75714"/>
                </a:lnTo>
                <a:lnTo>
                  <a:pt x="534507" y="104059"/>
                </a:lnTo>
                <a:lnTo>
                  <a:pt x="551323" y="104059"/>
                </a:lnTo>
                <a:lnTo>
                  <a:pt x="557700" y="104991"/>
                </a:lnTo>
                <a:lnTo>
                  <a:pt x="562611" y="106876"/>
                </a:lnTo>
                <a:lnTo>
                  <a:pt x="567521" y="108677"/>
                </a:lnTo>
                <a:lnTo>
                  <a:pt x="571113" y="111504"/>
                </a:lnTo>
                <a:lnTo>
                  <a:pt x="573406" y="115347"/>
                </a:lnTo>
                <a:lnTo>
                  <a:pt x="575783" y="119106"/>
                </a:lnTo>
                <a:lnTo>
                  <a:pt x="576966" y="123975"/>
                </a:lnTo>
                <a:lnTo>
                  <a:pt x="576966" y="137964"/>
                </a:lnTo>
                <a:lnTo>
                  <a:pt x="574728" y="144299"/>
                </a:lnTo>
                <a:lnTo>
                  <a:pt x="566213" y="153136"/>
                </a:lnTo>
                <a:lnTo>
                  <a:pt x="559501" y="155346"/>
                </a:lnTo>
                <a:lnTo>
                  <a:pt x="607454" y="155346"/>
                </a:lnTo>
                <a:lnTo>
                  <a:pt x="608440" y="153302"/>
                </a:lnTo>
                <a:lnTo>
                  <a:pt x="610587" y="146543"/>
                </a:lnTo>
                <a:lnTo>
                  <a:pt x="611876" y="139249"/>
                </a:lnTo>
                <a:lnTo>
                  <a:pt x="612305" y="131420"/>
                </a:lnTo>
                <a:lnTo>
                  <a:pt x="611828" y="123975"/>
                </a:lnTo>
                <a:lnTo>
                  <a:pt x="586325" y="90710"/>
                </a:lnTo>
                <a:lnTo>
                  <a:pt x="578443" y="88468"/>
                </a:lnTo>
                <a:lnTo>
                  <a:pt x="578443" y="87735"/>
                </a:lnTo>
                <a:lnTo>
                  <a:pt x="607719" y="57956"/>
                </a:lnTo>
                <a:lnTo>
                  <a:pt x="608871" y="51987"/>
                </a:lnTo>
                <a:lnTo>
                  <a:pt x="608871" y="45527"/>
                </a:lnTo>
                <a:lnTo>
                  <a:pt x="608339" y="38532"/>
                </a:lnTo>
                <a:lnTo>
                  <a:pt x="608283" y="37799"/>
                </a:lnTo>
                <a:lnTo>
                  <a:pt x="608171" y="36323"/>
                </a:lnTo>
                <a:lnTo>
                  <a:pt x="608080" y="35136"/>
                </a:lnTo>
                <a:lnTo>
                  <a:pt x="606650" y="29653"/>
                </a:lnTo>
                <a:lnTo>
                  <a:pt x="606532" y="29203"/>
                </a:lnTo>
                <a:close/>
              </a:path>
              <a:path w="730885" h="184784">
                <a:moveTo>
                  <a:pt x="562119" y="0"/>
                </a:moveTo>
                <a:lnTo>
                  <a:pt x="525003" y="8836"/>
                </a:lnTo>
                <a:lnTo>
                  <a:pt x="513900" y="16564"/>
                </a:lnTo>
                <a:lnTo>
                  <a:pt x="527146" y="41234"/>
                </a:lnTo>
                <a:lnTo>
                  <a:pt x="530423" y="38532"/>
                </a:lnTo>
                <a:lnTo>
                  <a:pt x="533606" y="36323"/>
                </a:lnTo>
                <a:lnTo>
                  <a:pt x="536716" y="34606"/>
                </a:lnTo>
                <a:lnTo>
                  <a:pt x="539826" y="32805"/>
                </a:lnTo>
                <a:lnTo>
                  <a:pt x="542936" y="31454"/>
                </a:lnTo>
                <a:lnTo>
                  <a:pt x="549156" y="29653"/>
                </a:lnTo>
                <a:lnTo>
                  <a:pt x="552339" y="29203"/>
                </a:lnTo>
                <a:lnTo>
                  <a:pt x="606532" y="29203"/>
                </a:lnTo>
                <a:lnTo>
                  <a:pt x="605709" y="26046"/>
                </a:lnTo>
                <a:lnTo>
                  <a:pt x="572349" y="736"/>
                </a:lnTo>
                <a:lnTo>
                  <a:pt x="562119" y="0"/>
                </a:lnTo>
                <a:close/>
              </a:path>
              <a:path w="730885" h="184784">
                <a:moveTo>
                  <a:pt x="635865" y="144550"/>
                </a:moveTo>
                <a:lnTo>
                  <a:pt x="635865" y="175963"/>
                </a:lnTo>
                <a:lnTo>
                  <a:pt x="640933" y="178821"/>
                </a:lnTo>
                <a:lnTo>
                  <a:pt x="646503" y="180947"/>
                </a:lnTo>
                <a:lnTo>
                  <a:pt x="658691" y="183732"/>
                </a:lnTo>
                <a:lnTo>
                  <a:pt x="665435" y="184423"/>
                </a:lnTo>
                <a:lnTo>
                  <a:pt x="672796" y="184423"/>
                </a:lnTo>
                <a:lnTo>
                  <a:pt x="710806" y="173106"/>
                </a:lnTo>
                <a:lnTo>
                  <a:pt x="724248" y="155346"/>
                </a:lnTo>
                <a:lnTo>
                  <a:pt x="664943" y="155346"/>
                </a:lnTo>
                <a:lnTo>
                  <a:pt x="659058" y="154319"/>
                </a:lnTo>
                <a:lnTo>
                  <a:pt x="646870" y="150236"/>
                </a:lnTo>
                <a:lnTo>
                  <a:pt x="641184" y="147660"/>
                </a:lnTo>
                <a:lnTo>
                  <a:pt x="635865" y="144550"/>
                </a:lnTo>
                <a:close/>
              </a:path>
              <a:path w="730885" h="184784">
                <a:moveTo>
                  <a:pt x="725552" y="95829"/>
                </a:moveTo>
                <a:lnTo>
                  <a:pt x="678607" y="95829"/>
                </a:lnTo>
                <a:lnTo>
                  <a:pt x="685026" y="98248"/>
                </a:lnTo>
                <a:lnTo>
                  <a:pt x="689361" y="103075"/>
                </a:lnTo>
                <a:lnTo>
                  <a:pt x="693779" y="107902"/>
                </a:lnTo>
                <a:lnTo>
                  <a:pt x="695989" y="114938"/>
                </a:lnTo>
                <a:lnTo>
                  <a:pt x="695989" y="130393"/>
                </a:lnTo>
                <a:lnTo>
                  <a:pt x="676230" y="155346"/>
                </a:lnTo>
                <a:lnTo>
                  <a:pt x="724248" y="155346"/>
                </a:lnTo>
                <a:lnTo>
                  <a:pt x="726757" y="148808"/>
                </a:lnTo>
                <a:lnTo>
                  <a:pt x="728750" y="140864"/>
                </a:lnTo>
                <a:lnTo>
                  <a:pt x="729945" y="132245"/>
                </a:lnTo>
                <a:lnTo>
                  <a:pt x="730344" y="122949"/>
                </a:lnTo>
                <a:lnTo>
                  <a:pt x="730001" y="114938"/>
                </a:lnTo>
                <a:lnTo>
                  <a:pt x="729036" y="107902"/>
                </a:lnTo>
                <a:lnTo>
                  <a:pt x="728967" y="107401"/>
                </a:lnTo>
                <a:lnTo>
                  <a:pt x="727243" y="100383"/>
                </a:lnTo>
                <a:lnTo>
                  <a:pt x="725552" y="95829"/>
                </a:lnTo>
                <a:close/>
              </a:path>
              <a:path w="730885" h="184784">
                <a:moveTo>
                  <a:pt x="721140" y="2575"/>
                </a:moveTo>
                <a:lnTo>
                  <a:pt x="643226" y="2575"/>
                </a:lnTo>
                <a:lnTo>
                  <a:pt x="637949" y="91536"/>
                </a:lnTo>
                <a:lnTo>
                  <a:pt x="649236" y="100007"/>
                </a:lnTo>
                <a:lnTo>
                  <a:pt x="652838" y="98614"/>
                </a:lnTo>
                <a:lnTo>
                  <a:pt x="656398" y="97588"/>
                </a:lnTo>
                <a:lnTo>
                  <a:pt x="659917" y="96939"/>
                </a:lnTo>
                <a:lnTo>
                  <a:pt x="663435" y="96206"/>
                </a:lnTo>
                <a:lnTo>
                  <a:pt x="666827" y="95829"/>
                </a:lnTo>
                <a:lnTo>
                  <a:pt x="725552" y="95829"/>
                </a:lnTo>
                <a:lnTo>
                  <a:pt x="724826" y="93871"/>
                </a:lnTo>
                <a:lnTo>
                  <a:pt x="721224" y="85442"/>
                </a:lnTo>
                <a:lnTo>
                  <a:pt x="716156" y="78898"/>
                </a:lnTo>
                <a:lnTo>
                  <a:pt x="709611" y="74238"/>
                </a:lnTo>
                <a:lnTo>
                  <a:pt x="703151" y="69495"/>
                </a:lnTo>
                <a:lnTo>
                  <a:pt x="702617" y="69327"/>
                </a:lnTo>
                <a:lnTo>
                  <a:pt x="669120" y="69327"/>
                </a:lnTo>
                <a:lnTo>
                  <a:pt x="671571" y="32396"/>
                </a:lnTo>
                <a:lnTo>
                  <a:pt x="721140" y="32396"/>
                </a:lnTo>
                <a:lnTo>
                  <a:pt x="721140" y="2575"/>
                </a:lnTo>
                <a:close/>
              </a:path>
              <a:path w="730885" h="184784">
                <a:moveTo>
                  <a:pt x="695580" y="67118"/>
                </a:moveTo>
                <a:lnTo>
                  <a:pt x="684534" y="67118"/>
                </a:lnTo>
                <a:lnTo>
                  <a:pt x="681884" y="67285"/>
                </a:lnTo>
                <a:lnTo>
                  <a:pt x="678932" y="67610"/>
                </a:lnTo>
                <a:lnTo>
                  <a:pt x="675989" y="67861"/>
                </a:lnTo>
                <a:lnTo>
                  <a:pt x="672722" y="68427"/>
                </a:lnTo>
                <a:lnTo>
                  <a:pt x="669120" y="69327"/>
                </a:lnTo>
                <a:lnTo>
                  <a:pt x="702617" y="69327"/>
                </a:lnTo>
                <a:lnTo>
                  <a:pt x="695580" y="67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0" name="object 140"/>
          <p:cNvSpPr/>
          <p:nvPr/>
        </p:nvSpPr>
        <p:spPr>
          <a:xfrm>
            <a:off x="4019696" y="580984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1" name="object 141"/>
          <p:cNvSpPr/>
          <p:nvPr/>
        </p:nvSpPr>
        <p:spPr>
          <a:xfrm>
            <a:off x="4309121" y="5896330"/>
            <a:ext cx="287643" cy="131307"/>
          </a:xfrm>
          <a:custGeom>
            <a:avLst/>
            <a:gdLst/>
            <a:ahLst/>
            <a:cxnLst/>
            <a:rect l="l" t="t" r="r" b="b"/>
            <a:pathLst>
              <a:path w="474345" h="216534">
                <a:moveTo>
                  <a:pt x="0" y="144550"/>
                </a:moveTo>
                <a:lnTo>
                  <a:pt x="0" y="175963"/>
                </a:lnTo>
                <a:lnTo>
                  <a:pt x="5067" y="178821"/>
                </a:lnTo>
                <a:lnTo>
                  <a:pt x="10638" y="180947"/>
                </a:lnTo>
                <a:lnTo>
                  <a:pt x="22826" y="183732"/>
                </a:lnTo>
                <a:lnTo>
                  <a:pt x="29569" y="184423"/>
                </a:lnTo>
                <a:lnTo>
                  <a:pt x="36930" y="184423"/>
                </a:lnTo>
                <a:lnTo>
                  <a:pt x="74941" y="173106"/>
                </a:lnTo>
                <a:lnTo>
                  <a:pt x="88383" y="155346"/>
                </a:lnTo>
                <a:lnTo>
                  <a:pt x="29077" y="155346"/>
                </a:lnTo>
                <a:lnTo>
                  <a:pt x="23193" y="154319"/>
                </a:lnTo>
                <a:lnTo>
                  <a:pt x="11004" y="150236"/>
                </a:lnTo>
                <a:lnTo>
                  <a:pt x="5319" y="147660"/>
                </a:lnTo>
                <a:lnTo>
                  <a:pt x="0" y="144550"/>
                </a:lnTo>
                <a:close/>
              </a:path>
              <a:path w="474345" h="216534">
                <a:moveTo>
                  <a:pt x="89687" y="95829"/>
                </a:moveTo>
                <a:lnTo>
                  <a:pt x="42742" y="95829"/>
                </a:lnTo>
                <a:lnTo>
                  <a:pt x="49160" y="98248"/>
                </a:lnTo>
                <a:lnTo>
                  <a:pt x="53495" y="103075"/>
                </a:lnTo>
                <a:lnTo>
                  <a:pt x="57914" y="107902"/>
                </a:lnTo>
                <a:lnTo>
                  <a:pt x="60123" y="114938"/>
                </a:lnTo>
                <a:lnTo>
                  <a:pt x="60123" y="130393"/>
                </a:lnTo>
                <a:lnTo>
                  <a:pt x="40365" y="155346"/>
                </a:lnTo>
                <a:lnTo>
                  <a:pt x="88383" y="155346"/>
                </a:lnTo>
                <a:lnTo>
                  <a:pt x="90891" y="148808"/>
                </a:lnTo>
                <a:lnTo>
                  <a:pt x="92884" y="140864"/>
                </a:lnTo>
                <a:lnTo>
                  <a:pt x="94080" y="132245"/>
                </a:lnTo>
                <a:lnTo>
                  <a:pt x="94478" y="122949"/>
                </a:lnTo>
                <a:lnTo>
                  <a:pt x="94135" y="114938"/>
                </a:lnTo>
                <a:lnTo>
                  <a:pt x="93170" y="107902"/>
                </a:lnTo>
                <a:lnTo>
                  <a:pt x="93101" y="107401"/>
                </a:lnTo>
                <a:lnTo>
                  <a:pt x="91377" y="100383"/>
                </a:lnTo>
                <a:lnTo>
                  <a:pt x="89687" y="95829"/>
                </a:lnTo>
                <a:close/>
              </a:path>
              <a:path w="474345" h="216534">
                <a:moveTo>
                  <a:pt x="85285" y="2575"/>
                </a:moveTo>
                <a:lnTo>
                  <a:pt x="7361" y="2575"/>
                </a:lnTo>
                <a:lnTo>
                  <a:pt x="2083" y="91536"/>
                </a:lnTo>
                <a:lnTo>
                  <a:pt x="13371" y="100007"/>
                </a:lnTo>
                <a:lnTo>
                  <a:pt x="16973" y="98614"/>
                </a:lnTo>
                <a:lnTo>
                  <a:pt x="20533" y="97588"/>
                </a:lnTo>
                <a:lnTo>
                  <a:pt x="24051" y="96939"/>
                </a:lnTo>
                <a:lnTo>
                  <a:pt x="27569" y="96206"/>
                </a:lnTo>
                <a:lnTo>
                  <a:pt x="30962" y="95829"/>
                </a:lnTo>
                <a:lnTo>
                  <a:pt x="89687" y="95829"/>
                </a:lnTo>
                <a:lnTo>
                  <a:pt x="88960" y="93871"/>
                </a:lnTo>
                <a:lnTo>
                  <a:pt x="85358" y="85442"/>
                </a:lnTo>
                <a:lnTo>
                  <a:pt x="80290" y="78898"/>
                </a:lnTo>
                <a:lnTo>
                  <a:pt x="73746" y="74238"/>
                </a:lnTo>
                <a:lnTo>
                  <a:pt x="67285" y="69495"/>
                </a:lnTo>
                <a:lnTo>
                  <a:pt x="66752" y="69327"/>
                </a:lnTo>
                <a:lnTo>
                  <a:pt x="33255" y="69327"/>
                </a:lnTo>
                <a:lnTo>
                  <a:pt x="35705" y="32396"/>
                </a:lnTo>
                <a:lnTo>
                  <a:pt x="85285" y="32396"/>
                </a:lnTo>
                <a:lnTo>
                  <a:pt x="85285" y="2575"/>
                </a:lnTo>
                <a:close/>
              </a:path>
              <a:path w="474345" h="216534">
                <a:moveTo>
                  <a:pt x="59715" y="67118"/>
                </a:moveTo>
                <a:lnTo>
                  <a:pt x="48668" y="67118"/>
                </a:lnTo>
                <a:lnTo>
                  <a:pt x="46019" y="67285"/>
                </a:lnTo>
                <a:lnTo>
                  <a:pt x="43066" y="67610"/>
                </a:lnTo>
                <a:lnTo>
                  <a:pt x="40124" y="67861"/>
                </a:lnTo>
                <a:lnTo>
                  <a:pt x="36857" y="68427"/>
                </a:lnTo>
                <a:lnTo>
                  <a:pt x="33255" y="69327"/>
                </a:lnTo>
                <a:lnTo>
                  <a:pt x="66752" y="69327"/>
                </a:lnTo>
                <a:lnTo>
                  <a:pt x="59715" y="67118"/>
                </a:lnTo>
                <a:close/>
              </a:path>
              <a:path w="474345" h="216534">
                <a:moveTo>
                  <a:pt x="156571" y="148602"/>
                </a:moveTo>
                <a:lnTo>
                  <a:pt x="124174" y="148602"/>
                </a:lnTo>
                <a:lnTo>
                  <a:pt x="123765" y="154654"/>
                </a:lnTo>
                <a:lnTo>
                  <a:pt x="123032" y="161722"/>
                </a:lnTo>
                <a:lnTo>
                  <a:pt x="116896" y="202297"/>
                </a:lnTo>
                <a:lnTo>
                  <a:pt x="114111" y="216213"/>
                </a:lnTo>
                <a:lnTo>
                  <a:pt x="140739" y="216213"/>
                </a:lnTo>
                <a:lnTo>
                  <a:pt x="153262" y="175230"/>
                </a:lnTo>
                <a:lnTo>
                  <a:pt x="155063" y="167617"/>
                </a:lnTo>
                <a:lnTo>
                  <a:pt x="156654" y="159639"/>
                </a:lnTo>
                <a:lnTo>
                  <a:pt x="158047" y="151293"/>
                </a:lnTo>
                <a:lnTo>
                  <a:pt x="156571" y="148602"/>
                </a:lnTo>
                <a:close/>
              </a:path>
              <a:path w="474345" h="216534">
                <a:moveTo>
                  <a:pt x="251259" y="0"/>
                </a:moveTo>
                <a:lnTo>
                  <a:pt x="247249" y="0"/>
                </a:lnTo>
                <a:lnTo>
                  <a:pt x="239552" y="329"/>
                </a:lnTo>
                <a:lnTo>
                  <a:pt x="200381" y="20250"/>
                </a:lnTo>
                <a:lnTo>
                  <a:pt x="183846" y="57028"/>
                </a:lnTo>
                <a:lnTo>
                  <a:pt x="179362" y="114846"/>
                </a:lnTo>
                <a:lnTo>
                  <a:pt x="179935" y="122457"/>
                </a:lnTo>
                <a:lnTo>
                  <a:pt x="180007" y="123412"/>
                </a:lnTo>
                <a:lnTo>
                  <a:pt x="192643" y="163817"/>
                </a:lnTo>
                <a:lnTo>
                  <a:pt x="222590" y="184423"/>
                </a:lnTo>
                <a:lnTo>
                  <a:pt x="230684" y="184423"/>
                </a:lnTo>
                <a:lnTo>
                  <a:pt x="266578" y="167310"/>
                </a:lnTo>
                <a:lnTo>
                  <a:pt x="273390" y="155105"/>
                </a:lnTo>
                <a:lnTo>
                  <a:pt x="227050" y="155105"/>
                </a:lnTo>
                <a:lnTo>
                  <a:pt x="224590" y="154079"/>
                </a:lnTo>
                <a:lnTo>
                  <a:pt x="213292" y="123412"/>
                </a:lnTo>
                <a:lnTo>
                  <a:pt x="213331" y="113378"/>
                </a:lnTo>
                <a:lnTo>
                  <a:pt x="220979" y="97056"/>
                </a:lnTo>
                <a:lnTo>
                  <a:pt x="223647" y="94646"/>
                </a:lnTo>
                <a:lnTo>
                  <a:pt x="226673" y="93505"/>
                </a:lnTo>
                <a:lnTo>
                  <a:pt x="274904" y="93505"/>
                </a:lnTo>
                <a:lnTo>
                  <a:pt x="274494" y="92154"/>
                </a:lnTo>
                <a:lnTo>
                  <a:pt x="272096" y="85285"/>
                </a:lnTo>
                <a:lnTo>
                  <a:pt x="210810" y="85285"/>
                </a:lnTo>
                <a:lnTo>
                  <a:pt x="211302" y="77023"/>
                </a:lnTo>
                <a:lnTo>
                  <a:pt x="223323" y="38857"/>
                </a:lnTo>
                <a:lnTo>
                  <a:pt x="228966" y="34847"/>
                </a:lnTo>
                <a:lnTo>
                  <a:pt x="234518" y="30830"/>
                </a:lnTo>
                <a:lnTo>
                  <a:pt x="234383" y="30830"/>
                </a:lnTo>
                <a:lnTo>
                  <a:pt x="241605" y="28711"/>
                </a:lnTo>
                <a:lnTo>
                  <a:pt x="270316" y="28711"/>
                </a:lnTo>
                <a:lnTo>
                  <a:pt x="270316" y="2335"/>
                </a:lnTo>
                <a:lnTo>
                  <a:pt x="266724" y="1518"/>
                </a:lnTo>
                <a:lnTo>
                  <a:pt x="262955" y="942"/>
                </a:lnTo>
                <a:lnTo>
                  <a:pt x="259028" y="617"/>
                </a:lnTo>
                <a:lnTo>
                  <a:pt x="256319" y="329"/>
                </a:lnTo>
                <a:lnTo>
                  <a:pt x="257443" y="329"/>
                </a:lnTo>
                <a:lnTo>
                  <a:pt x="251259" y="0"/>
                </a:lnTo>
                <a:close/>
              </a:path>
              <a:path w="474345" h="216534">
                <a:moveTo>
                  <a:pt x="274904" y="93505"/>
                </a:moveTo>
                <a:lnTo>
                  <a:pt x="235270" y="93505"/>
                </a:lnTo>
                <a:lnTo>
                  <a:pt x="239071" y="95997"/>
                </a:lnTo>
                <a:lnTo>
                  <a:pt x="244139" y="105975"/>
                </a:lnTo>
                <a:lnTo>
                  <a:pt x="245406" y="113378"/>
                </a:lnTo>
                <a:lnTo>
                  <a:pt x="245406" y="133995"/>
                </a:lnTo>
                <a:lnTo>
                  <a:pt x="244023" y="142016"/>
                </a:lnTo>
                <a:lnTo>
                  <a:pt x="238693" y="152037"/>
                </a:lnTo>
                <a:lnTo>
                  <a:pt x="238402" y="152522"/>
                </a:lnTo>
                <a:lnTo>
                  <a:pt x="234652" y="155105"/>
                </a:lnTo>
                <a:lnTo>
                  <a:pt x="273390" y="155105"/>
                </a:lnTo>
                <a:lnTo>
                  <a:pt x="273509" y="154853"/>
                </a:lnTo>
                <a:lnTo>
                  <a:pt x="275977" y="147581"/>
                </a:lnTo>
                <a:lnTo>
                  <a:pt x="277676" y="140048"/>
                </a:lnTo>
                <a:lnTo>
                  <a:pt x="277741" y="139758"/>
                </a:lnTo>
                <a:lnTo>
                  <a:pt x="278789" y="131471"/>
                </a:lnTo>
                <a:lnTo>
                  <a:pt x="279115" y="123412"/>
                </a:lnTo>
                <a:lnTo>
                  <a:pt x="279153" y="122457"/>
                </a:lnTo>
                <a:lnTo>
                  <a:pt x="278891" y="114846"/>
                </a:lnTo>
                <a:lnTo>
                  <a:pt x="278790" y="113378"/>
                </a:lnTo>
                <a:lnTo>
                  <a:pt x="277990" y="106170"/>
                </a:lnTo>
                <a:lnTo>
                  <a:pt x="276588" y="99148"/>
                </a:lnTo>
                <a:lnTo>
                  <a:pt x="276534" y="98878"/>
                </a:lnTo>
                <a:lnTo>
                  <a:pt x="274904" y="93505"/>
                </a:lnTo>
                <a:close/>
              </a:path>
              <a:path w="474345" h="216534">
                <a:moveTo>
                  <a:pt x="248317" y="64668"/>
                </a:moveTo>
                <a:lnTo>
                  <a:pt x="235553" y="64668"/>
                </a:lnTo>
                <a:lnTo>
                  <a:pt x="231584" y="65484"/>
                </a:lnTo>
                <a:lnTo>
                  <a:pt x="227982" y="67118"/>
                </a:lnTo>
                <a:lnTo>
                  <a:pt x="224464" y="68678"/>
                </a:lnTo>
                <a:lnTo>
                  <a:pt x="221364" y="70961"/>
                </a:lnTo>
                <a:lnTo>
                  <a:pt x="215962" y="77023"/>
                </a:lnTo>
                <a:lnTo>
                  <a:pt x="213668" y="80782"/>
                </a:lnTo>
                <a:lnTo>
                  <a:pt x="211794" y="85285"/>
                </a:lnTo>
                <a:lnTo>
                  <a:pt x="272096" y="85285"/>
                </a:lnTo>
                <a:lnTo>
                  <a:pt x="271468" y="83484"/>
                </a:lnTo>
                <a:lnTo>
                  <a:pt x="267049" y="76730"/>
                </a:lnTo>
                <a:lnTo>
                  <a:pt x="255487" y="67118"/>
                </a:lnTo>
                <a:lnTo>
                  <a:pt x="248317" y="64668"/>
                </a:lnTo>
                <a:close/>
              </a:path>
              <a:path w="474345" h="216534">
                <a:moveTo>
                  <a:pt x="270316" y="28711"/>
                </a:moveTo>
                <a:lnTo>
                  <a:pt x="253636" y="28711"/>
                </a:lnTo>
                <a:lnTo>
                  <a:pt x="257154" y="28962"/>
                </a:lnTo>
                <a:lnTo>
                  <a:pt x="260505" y="29454"/>
                </a:lnTo>
                <a:lnTo>
                  <a:pt x="263939" y="29862"/>
                </a:lnTo>
                <a:lnTo>
                  <a:pt x="267216" y="30428"/>
                </a:lnTo>
                <a:lnTo>
                  <a:pt x="270316" y="31171"/>
                </a:lnTo>
                <a:lnTo>
                  <a:pt x="270316" y="28711"/>
                </a:lnTo>
                <a:close/>
              </a:path>
              <a:path w="474345" h="216534">
                <a:moveTo>
                  <a:pt x="438185" y="71662"/>
                </a:moveTo>
                <a:lnTo>
                  <a:pt x="429810" y="72597"/>
                </a:lnTo>
                <a:lnTo>
                  <a:pt x="430049" y="72597"/>
                </a:lnTo>
                <a:lnTo>
                  <a:pt x="423091" y="75251"/>
                </a:lnTo>
                <a:lnTo>
                  <a:pt x="403295" y="114866"/>
                </a:lnTo>
                <a:lnTo>
                  <a:pt x="402720" y="127734"/>
                </a:lnTo>
                <a:lnTo>
                  <a:pt x="403225" y="138372"/>
                </a:lnTo>
                <a:lnTo>
                  <a:pt x="417176" y="175626"/>
                </a:lnTo>
                <a:lnTo>
                  <a:pt x="423394" y="180501"/>
                </a:lnTo>
                <a:lnTo>
                  <a:pt x="423536" y="180501"/>
                </a:lnTo>
                <a:lnTo>
                  <a:pt x="430317" y="183262"/>
                </a:lnTo>
                <a:lnTo>
                  <a:pt x="430492" y="183262"/>
                </a:lnTo>
                <a:lnTo>
                  <a:pt x="438185" y="184182"/>
                </a:lnTo>
                <a:lnTo>
                  <a:pt x="446280" y="183262"/>
                </a:lnTo>
                <a:lnTo>
                  <a:pt x="468868" y="161115"/>
                </a:lnTo>
                <a:lnTo>
                  <a:pt x="434908" y="161115"/>
                </a:lnTo>
                <a:lnTo>
                  <a:pt x="432332" y="158414"/>
                </a:lnTo>
                <a:lnTo>
                  <a:pt x="430698" y="153011"/>
                </a:lnTo>
                <a:lnTo>
                  <a:pt x="429138" y="147618"/>
                </a:lnTo>
                <a:lnTo>
                  <a:pt x="428470" y="140419"/>
                </a:lnTo>
                <a:lnTo>
                  <a:pt x="428363" y="116771"/>
                </a:lnTo>
                <a:lnTo>
                  <a:pt x="429052" y="109326"/>
                </a:lnTo>
                <a:lnTo>
                  <a:pt x="429138" y="108394"/>
                </a:lnTo>
                <a:lnTo>
                  <a:pt x="432064" y="97923"/>
                </a:lnTo>
                <a:lnTo>
                  <a:pt x="432169" y="97546"/>
                </a:lnTo>
                <a:lnTo>
                  <a:pt x="432248" y="97264"/>
                </a:lnTo>
                <a:lnTo>
                  <a:pt x="434751" y="94478"/>
                </a:lnTo>
                <a:lnTo>
                  <a:pt x="468529" y="94478"/>
                </a:lnTo>
                <a:lnTo>
                  <a:pt x="464436" y="86636"/>
                </a:lnTo>
                <a:lnTo>
                  <a:pt x="459160" y="80082"/>
                </a:lnTo>
                <a:lnTo>
                  <a:pt x="453026" y="75403"/>
                </a:lnTo>
                <a:lnTo>
                  <a:pt x="446034" y="72597"/>
                </a:lnTo>
                <a:lnTo>
                  <a:pt x="438185" y="71662"/>
                </a:lnTo>
                <a:close/>
              </a:path>
              <a:path w="474345" h="216534">
                <a:moveTo>
                  <a:pt x="431557" y="2575"/>
                </a:moveTo>
                <a:lnTo>
                  <a:pt x="406772" y="2575"/>
                </a:lnTo>
                <a:lnTo>
                  <a:pt x="337319" y="181973"/>
                </a:lnTo>
                <a:lnTo>
                  <a:pt x="362229" y="181973"/>
                </a:lnTo>
                <a:lnTo>
                  <a:pt x="431557" y="2575"/>
                </a:lnTo>
                <a:close/>
              </a:path>
              <a:path w="474345" h="216534">
                <a:moveTo>
                  <a:pt x="468529" y="94478"/>
                </a:moveTo>
                <a:lnTo>
                  <a:pt x="441777" y="94478"/>
                </a:lnTo>
                <a:lnTo>
                  <a:pt x="444172" y="97264"/>
                </a:lnTo>
                <a:lnTo>
                  <a:pt x="444372" y="97546"/>
                </a:lnTo>
                <a:lnTo>
                  <a:pt x="447367" y="108963"/>
                </a:lnTo>
                <a:lnTo>
                  <a:pt x="447462" y="109326"/>
                </a:lnTo>
                <a:lnTo>
                  <a:pt x="448176" y="116771"/>
                </a:lnTo>
                <a:lnTo>
                  <a:pt x="448061" y="140419"/>
                </a:lnTo>
                <a:lnTo>
                  <a:pt x="447504" y="146508"/>
                </a:lnTo>
                <a:lnTo>
                  <a:pt x="446038" y="152403"/>
                </a:lnTo>
                <a:lnTo>
                  <a:pt x="444562" y="158215"/>
                </a:lnTo>
                <a:lnTo>
                  <a:pt x="442028" y="161115"/>
                </a:lnTo>
                <a:lnTo>
                  <a:pt x="468868" y="161115"/>
                </a:lnTo>
                <a:lnTo>
                  <a:pt x="471769" y="151601"/>
                </a:lnTo>
                <a:lnTo>
                  <a:pt x="473541" y="140419"/>
                </a:lnTo>
                <a:lnTo>
                  <a:pt x="474132" y="127734"/>
                </a:lnTo>
                <a:lnTo>
                  <a:pt x="473634" y="117514"/>
                </a:lnTo>
                <a:lnTo>
                  <a:pt x="473527" y="115318"/>
                </a:lnTo>
                <a:lnTo>
                  <a:pt x="471716" y="104363"/>
                </a:lnTo>
                <a:lnTo>
                  <a:pt x="468681" y="94770"/>
                </a:lnTo>
                <a:lnTo>
                  <a:pt x="468529" y="94478"/>
                </a:lnTo>
                <a:close/>
              </a:path>
              <a:path w="474345" h="216534">
                <a:moveTo>
                  <a:pt x="330817" y="0"/>
                </a:moveTo>
                <a:lnTo>
                  <a:pt x="322621" y="936"/>
                </a:lnTo>
                <a:lnTo>
                  <a:pt x="322766" y="936"/>
                </a:lnTo>
                <a:lnTo>
                  <a:pt x="318551" y="2575"/>
                </a:lnTo>
                <a:lnTo>
                  <a:pt x="295927" y="43364"/>
                </a:lnTo>
                <a:lnTo>
                  <a:pt x="295352" y="56082"/>
                </a:lnTo>
                <a:lnTo>
                  <a:pt x="295903" y="67694"/>
                </a:lnTo>
                <a:lnTo>
                  <a:pt x="309968" y="104151"/>
                </a:lnTo>
                <a:lnTo>
                  <a:pt x="323035" y="111725"/>
                </a:lnTo>
                <a:lnTo>
                  <a:pt x="323173" y="111725"/>
                </a:lnTo>
                <a:lnTo>
                  <a:pt x="330817" y="112645"/>
                </a:lnTo>
                <a:lnTo>
                  <a:pt x="361453" y="89736"/>
                </a:lnTo>
                <a:lnTo>
                  <a:pt x="327833" y="89736"/>
                </a:lnTo>
                <a:lnTo>
                  <a:pt x="325214" y="87044"/>
                </a:lnTo>
                <a:lnTo>
                  <a:pt x="320995" y="45119"/>
                </a:lnTo>
                <a:lnTo>
                  <a:pt x="321812" y="36815"/>
                </a:lnTo>
                <a:lnTo>
                  <a:pt x="323456" y="31412"/>
                </a:lnTo>
                <a:lnTo>
                  <a:pt x="325173" y="25936"/>
                </a:lnTo>
                <a:lnTo>
                  <a:pt x="327707" y="23193"/>
                </a:lnTo>
                <a:lnTo>
                  <a:pt x="361360" y="23193"/>
                </a:lnTo>
                <a:lnTo>
                  <a:pt x="357078" y="14973"/>
                </a:lnTo>
                <a:lnTo>
                  <a:pt x="351796" y="8423"/>
                </a:lnTo>
                <a:lnTo>
                  <a:pt x="345659" y="3744"/>
                </a:lnTo>
                <a:lnTo>
                  <a:pt x="338666" y="936"/>
                </a:lnTo>
                <a:lnTo>
                  <a:pt x="330817" y="0"/>
                </a:lnTo>
                <a:close/>
              </a:path>
              <a:path w="474345" h="216534">
                <a:moveTo>
                  <a:pt x="361343" y="23193"/>
                </a:moveTo>
                <a:lnTo>
                  <a:pt x="334492" y="23193"/>
                </a:lnTo>
                <a:lnTo>
                  <a:pt x="337039" y="25936"/>
                </a:lnTo>
                <a:lnTo>
                  <a:pt x="339084" y="32673"/>
                </a:lnTo>
                <a:lnTo>
                  <a:pt x="340316" y="36815"/>
                </a:lnTo>
                <a:lnTo>
                  <a:pt x="341120" y="45119"/>
                </a:lnTo>
                <a:lnTo>
                  <a:pt x="341120" y="56322"/>
                </a:lnTo>
                <a:lnTo>
                  <a:pt x="340975" y="64400"/>
                </a:lnTo>
                <a:lnTo>
                  <a:pt x="340538" y="71325"/>
                </a:lnTo>
                <a:lnTo>
                  <a:pt x="340041" y="75251"/>
                </a:lnTo>
                <a:lnTo>
                  <a:pt x="339931" y="76123"/>
                </a:lnTo>
                <a:lnTo>
                  <a:pt x="339808" y="77099"/>
                </a:lnTo>
                <a:lnTo>
                  <a:pt x="338785" y="81725"/>
                </a:lnTo>
                <a:lnTo>
                  <a:pt x="337354" y="86636"/>
                </a:lnTo>
                <a:lnTo>
                  <a:pt x="337235" y="87044"/>
                </a:lnTo>
                <a:lnTo>
                  <a:pt x="334703" y="89736"/>
                </a:lnTo>
                <a:lnTo>
                  <a:pt x="361453" y="89736"/>
                </a:lnTo>
                <a:lnTo>
                  <a:pt x="364390" y="80082"/>
                </a:lnTo>
                <a:lnTo>
                  <a:pt x="366174" y="68815"/>
                </a:lnTo>
                <a:lnTo>
                  <a:pt x="366752" y="56322"/>
                </a:lnTo>
                <a:lnTo>
                  <a:pt x="366763" y="56082"/>
                </a:lnTo>
                <a:lnTo>
                  <a:pt x="366229" y="45119"/>
                </a:lnTo>
                <a:lnTo>
                  <a:pt x="366109" y="43364"/>
                </a:lnTo>
                <a:lnTo>
                  <a:pt x="364343" y="32673"/>
                </a:lnTo>
                <a:lnTo>
                  <a:pt x="361343" y="23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2" name="object 142"/>
          <p:cNvSpPr/>
          <p:nvPr/>
        </p:nvSpPr>
        <p:spPr>
          <a:xfrm>
            <a:off x="4883235" y="5809842"/>
            <a:ext cx="1505217" cy="273396"/>
          </a:xfrm>
          <a:custGeom>
            <a:avLst/>
            <a:gdLst/>
            <a:ahLst/>
            <a:cxnLst/>
            <a:rect l="l" t="t" r="r" b="b"/>
            <a:pathLst>
              <a:path w="2482215" h="450850">
                <a:moveTo>
                  <a:pt x="2481599" y="0"/>
                </a:moveTo>
                <a:lnTo>
                  <a:pt x="0" y="0"/>
                </a:lnTo>
                <a:lnTo>
                  <a:pt x="0" y="450248"/>
                </a:lnTo>
                <a:lnTo>
                  <a:pt x="2481599" y="450248"/>
                </a:lnTo>
                <a:lnTo>
                  <a:pt x="2481599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3" name="object 143"/>
          <p:cNvSpPr/>
          <p:nvPr/>
        </p:nvSpPr>
        <p:spPr>
          <a:xfrm>
            <a:off x="5410197" y="5897592"/>
            <a:ext cx="448600" cy="110899"/>
          </a:xfrm>
          <a:custGeom>
            <a:avLst/>
            <a:gdLst/>
            <a:ahLst/>
            <a:cxnLst/>
            <a:rect l="l" t="t" r="r" b="b"/>
            <a:pathLst>
              <a:path w="739775" h="182879">
                <a:moveTo>
                  <a:pt x="64793" y="104551"/>
                </a:moveTo>
                <a:lnTo>
                  <a:pt x="37674" y="104551"/>
                </a:lnTo>
                <a:lnTo>
                  <a:pt x="37674" y="151304"/>
                </a:lnTo>
                <a:lnTo>
                  <a:pt x="64793" y="151304"/>
                </a:lnTo>
                <a:lnTo>
                  <a:pt x="64793" y="104551"/>
                </a:lnTo>
                <a:close/>
              </a:path>
              <a:path w="739775" h="182879">
                <a:moveTo>
                  <a:pt x="102216" y="77924"/>
                </a:moveTo>
                <a:lnTo>
                  <a:pt x="0" y="77924"/>
                </a:lnTo>
                <a:lnTo>
                  <a:pt x="0" y="104551"/>
                </a:lnTo>
                <a:lnTo>
                  <a:pt x="102216" y="104551"/>
                </a:lnTo>
                <a:lnTo>
                  <a:pt x="102216" y="77924"/>
                </a:lnTo>
                <a:close/>
              </a:path>
              <a:path w="739775" h="182879">
                <a:moveTo>
                  <a:pt x="64793" y="30554"/>
                </a:moveTo>
                <a:lnTo>
                  <a:pt x="37674" y="30554"/>
                </a:lnTo>
                <a:lnTo>
                  <a:pt x="37674" y="77924"/>
                </a:lnTo>
                <a:lnTo>
                  <a:pt x="64793" y="77924"/>
                </a:lnTo>
                <a:lnTo>
                  <a:pt x="64793" y="30554"/>
                </a:lnTo>
                <a:close/>
              </a:path>
              <a:path w="739775" h="182879">
                <a:moveTo>
                  <a:pt x="252526" y="143440"/>
                </a:moveTo>
                <a:lnTo>
                  <a:pt x="219396" y="143440"/>
                </a:lnTo>
                <a:lnTo>
                  <a:pt x="219396" y="179889"/>
                </a:lnTo>
                <a:lnTo>
                  <a:pt x="252526" y="179889"/>
                </a:lnTo>
                <a:lnTo>
                  <a:pt x="252526" y="143440"/>
                </a:lnTo>
                <a:close/>
              </a:path>
              <a:path w="739775" h="182879">
                <a:moveTo>
                  <a:pt x="252526" y="0"/>
                </a:moveTo>
                <a:lnTo>
                  <a:pt x="219155" y="0"/>
                </a:lnTo>
                <a:lnTo>
                  <a:pt x="160131" y="116331"/>
                </a:lnTo>
                <a:lnTo>
                  <a:pt x="160131" y="143440"/>
                </a:lnTo>
                <a:lnTo>
                  <a:pt x="270693" y="143440"/>
                </a:lnTo>
                <a:lnTo>
                  <a:pt x="270693" y="115588"/>
                </a:lnTo>
                <a:lnTo>
                  <a:pt x="187491" y="115588"/>
                </a:lnTo>
                <a:lnTo>
                  <a:pt x="211176" y="66259"/>
                </a:lnTo>
                <a:lnTo>
                  <a:pt x="218904" y="47003"/>
                </a:lnTo>
                <a:lnTo>
                  <a:pt x="252526" y="47003"/>
                </a:lnTo>
                <a:lnTo>
                  <a:pt x="252526" y="0"/>
                </a:lnTo>
                <a:close/>
              </a:path>
              <a:path w="739775" h="182879">
                <a:moveTo>
                  <a:pt x="252526" y="47003"/>
                </a:moveTo>
                <a:lnTo>
                  <a:pt x="219888" y="47003"/>
                </a:lnTo>
                <a:lnTo>
                  <a:pt x="219804" y="47820"/>
                </a:lnTo>
                <a:lnTo>
                  <a:pt x="219689" y="50595"/>
                </a:lnTo>
                <a:lnTo>
                  <a:pt x="219569" y="53998"/>
                </a:lnTo>
                <a:lnTo>
                  <a:pt x="219480" y="56856"/>
                </a:lnTo>
                <a:lnTo>
                  <a:pt x="219396" y="59882"/>
                </a:lnTo>
                <a:lnTo>
                  <a:pt x="219312" y="62825"/>
                </a:lnTo>
                <a:lnTo>
                  <a:pt x="219239" y="65652"/>
                </a:lnTo>
                <a:lnTo>
                  <a:pt x="219155" y="115588"/>
                </a:lnTo>
                <a:lnTo>
                  <a:pt x="252526" y="115588"/>
                </a:lnTo>
                <a:lnTo>
                  <a:pt x="252526" y="47003"/>
                </a:lnTo>
                <a:close/>
              </a:path>
              <a:path w="739775" h="182879">
                <a:moveTo>
                  <a:pt x="385422" y="70071"/>
                </a:moveTo>
                <a:lnTo>
                  <a:pt x="352659" y="70071"/>
                </a:lnTo>
                <a:lnTo>
                  <a:pt x="352659" y="179889"/>
                </a:lnTo>
                <a:lnTo>
                  <a:pt x="385422" y="179889"/>
                </a:lnTo>
                <a:lnTo>
                  <a:pt x="385422" y="70071"/>
                </a:lnTo>
                <a:close/>
              </a:path>
              <a:path w="739775" h="182879">
                <a:moveTo>
                  <a:pt x="415484" y="42459"/>
                </a:moveTo>
                <a:lnTo>
                  <a:pt x="322346" y="42459"/>
                </a:lnTo>
                <a:lnTo>
                  <a:pt x="322346" y="70071"/>
                </a:lnTo>
                <a:lnTo>
                  <a:pt x="415484" y="70071"/>
                </a:lnTo>
                <a:lnTo>
                  <a:pt x="415484" y="42459"/>
                </a:lnTo>
                <a:close/>
              </a:path>
              <a:path w="739775" h="182879">
                <a:moveTo>
                  <a:pt x="465671" y="42459"/>
                </a:moveTo>
                <a:lnTo>
                  <a:pt x="433033" y="42459"/>
                </a:lnTo>
                <a:lnTo>
                  <a:pt x="433033" y="179889"/>
                </a:lnTo>
                <a:lnTo>
                  <a:pt x="477200" y="179889"/>
                </a:lnTo>
                <a:lnTo>
                  <a:pt x="484587" y="179591"/>
                </a:lnTo>
                <a:lnTo>
                  <a:pt x="523068" y="154979"/>
                </a:lnTo>
                <a:lnTo>
                  <a:pt x="465671" y="154979"/>
                </a:lnTo>
                <a:lnTo>
                  <a:pt x="465671" y="119514"/>
                </a:lnTo>
                <a:lnTo>
                  <a:pt x="523682" y="119514"/>
                </a:lnTo>
                <a:lnTo>
                  <a:pt x="523502" y="118781"/>
                </a:lnTo>
                <a:lnTo>
                  <a:pt x="519659" y="112645"/>
                </a:lnTo>
                <a:lnTo>
                  <a:pt x="515900" y="106509"/>
                </a:lnTo>
                <a:lnTo>
                  <a:pt x="474257" y="94730"/>
                </a:lnTo>
                <a:lnTo>
                  <a:pt x="465671" y="94730"/>
                </a:lnTo>
                <a:lnTo>
                  <a:pt x="465671" y="42459"/>
                </a:lnTo>
                <a:close/>
              </a:path>
              <a:path w="739775" h="182879">
                <a:moveTo>
                  <a:pt x="523682" y="119514"/>
                </a:moveTo>
                <a:lnTo>
                  <a:pt x="481126" y="119514"/>
                </a:lnTo>
                <a:lnTo>
                  <a:pt x="485587" y="121074"/>
                </a:lnTo>
                <a:lnTo>
                  <a:pt x="491147" y="127294"/>
                </a:lnTo>
                <a:lnTo>
                  <a:pt x="492539" y="131786"/>
                </a:lnTo>
                <a:lnTo>
                  <a:pt x="492539" y="143325"/>
                </a:lnTo>
                <a:lnTo>
                  <a:pt x="491032" y="147618"/>
                </a:lnTo>
                <a:lnTo>
                  <a:pt x="488006" y="150560"/>
                </a:lnTo>
                <a:lnTo>
                  <a:pt x="485053" y="153513"/>
                </a:lnTo>
                <a:lnTo>
                  <a:pt x="480802" y="154979"/>
                </a:lnTo>
                <a:lnTo>
                  <a:pt x="523068" y="154979"/>
                </a:lnTo>
                <a:lnTo>
                  <a:pt x="523544" y="154162"/>
                </a:lnTo>
                <a:lnTo>
                  <a:pt x="525429" y="146026"/>
                </a:lnTo>
                <a:lnTo>
                  <a:pt x="525429" y="126634"/>
                </a:lnTo>
                <a:lnTo>
                  <a:pt x="523682" y="119514"/>
                </a:lnTo>
                <a:close/>
              </a:path>
              <a:path w="739775" h="182879">
                <a:moveTo>
                  <a:pt x="573155" y="42459"/>
                </a:moveTo>
                <a:lnTo>
                  <a:pt x="540517" y="42459"/>
                </a:lnTo>
                <a:lnTo>
                  <a:pt x="540517" y="179889"/>
                </a:lnTo>
                <a:lnTo>
                  <a:pt x="573155" y="179889"/>
                </a:lnTo>
                <a:lnTo>
                  <a:pt x="573155" y="42459"/>
                </a:lnTo>
                <a:close/>
              </a:path>
              <a:path w="739775" h="182879">
                <a:moveTo>
                  <a:pt x="655414" y="39883"/>
                </a:moveTo>
                <a:lnTo>
                  <a:pt x="648618" y="39883"/>
                </a:lnTo>
                <a:lnTo>
                  <a:pt x="640063" y="40466"/>
                </a:lnTo>
                <a:lnTo>
                  <a:pt x="605257" y="67016"/>
                </a:lnTo>
                <a:lnTo>
                  <a:pt x="596599" y="111787"/>
                </a:lnTo>
                <a:lnTo>
                  <a:pt x="596888" y="121200"/>
                </a:lnTo>
                <a:lnTo>
                  <a:pt x="605478" y="158720"/>
                </a:lnTo>
                <a:lnTo>
                  <a:pt x="639899" y="181864"/>
                </a:lnTo>
                <a:lnTo>
                  <a:pt x="648137" y="182339"/>
                </a:lnTo>
                <a:lnTo>
                  <a:pt x="653781" y="182339"/>
                </a:lnTo>
                <a:lnTo>
                  <a:pt x="659299" y="181523"/>
                </a:lnTo>
                <a:lnTo>
                  <a:pt x="670178" y="178256"/>
                </a:lnTo>
                <a:lnTo>
                  <a:pt x="675131" y="175680"/>
                </a:lnTo>
                <a:lnTo>
                  <a:pt x="679549" y="172162"/>
                </a:lnTo>
                <a:lnTo>
                  <a:pt x="679549" y="154246"/>
                </a:lnTo>
                <a:lnTo>
                  <a:pt x="646828" y="154246"/>
                </a:lnTo>
                <a:lnTo>
                  <a:pt x="642818" y="152686"/>
                </a:lnTo>
                <a:lnTo>
                  <a:pt x="629729" y="121200"/>
                </a:lnTo>
                <a:lnTo>
                  <a:pt x="629796" y="101648"/>
                </a:lnTo>
                <a:lnTo>
                  <a:pt x="639540" y="73379"/>
                </a:lnTo>
                <a:lnTo>
                  <a:pt x="642694" y="70071"/>
                </a:lnTo>
                <a:lnTo>
                  <a:pt x="646577" y="68353"/>
                </a:lnTo>
                <a:lnTo>
                  <a:pt x="675505" y="68353"/>
                </a:lnTo>
                <a:lnTo>
                  <a:pt x="682157" y="49202"/>
                </a:lnTo>
                <a:lnTo>
                  <a:pt x="682241" y="48961"/>
                </a:lnTo>
                <a:lnTo>
                  <a:pt x="677497" y="45935"/>
                </a:lnTo>
                <a:lnTo>
                  <a:pt x="672387" y="43684"/>
                </a:lnTo>
                <a:lnTo>
                  <a:pt x="666911" y="42218"/>
                </a:lnTo>
                <a:lnTo>
                  <a:pt x="661508" y="40658"/>
                </a:lnTo>
                <a:lnTo>
                  <a:pt x="655414" y="39883"/>
                </a:lnTo>
                <a:close/>
              </a:path>
              <a:path w="739775" h="182879">
                <a:moveTo>
                  <a:pt x="679549" y="144184"/>
                </a:moveTo>
                <a:lnTo>
                  <a:pt x="675047" y="147451"/>
                </a:lnTo>
                <a:lnTo>
                  <a:pt x="670419" y="149953"/>
                </a:lnTo>
                <a:lnTo>
                  <a:pt x="660932" y="153387"/>
                </a:lnTo>
                <a:lnTo>
                  <a:pt x="656231" y="154246"/>
                </a:lnTo>
                <a:lnTo>
                  <a:pt x="679549" y="154246"/>
                </a:lnTo>
                <a:lnTo>
                  <a:pt x="679549" y="144184"/>
                </a:lnTo>
                <a:close/>
              </a:path>
              <a:path w="739775" h="182879">
                <a:moveTo>
                  <a:pt x="675505" y="68353"/>
                </a:moveTo>
                <a:lnTo>
                  <a:pt x="654754" y="68353"/>
                </a:lnTo>
                <a:lnTo>
                  <a:pt x="658398" y="68919"/>
                </a:lnTo>
                <a:lnTo>
                  <a:pt x="662000" y="70071"/>
                </a:lnTo>
                <a:lnTo>
                  <a:pt x="665676" y="71128"/>
                </a:lnTo>
                <a:lnTo>
                  <a:pt x="669403" y="72804"/>
                </a:lnTo>
                <a:lnTo>
                  <a:pt x="673162" y="75097"/>
                </a:lnTo>
                <a:lnTo>
                  <a:pt x="675505" y="68353"/>
                </a:lnTo>
                <a:close/>
              </a:path>
              <a:path w="739775" h="182879">
                <a:moveTo>
                  <a:pt x="726333" y="141482"/>
                </a:moveTo>
                <a:lnTo>
                  <a:pt x="713904" y="141482"/>
                </a:lnTo>
                <a:lnTo>
                  <a:pt x="709036" y="143241"/>
                </a:lnTo>
                <a:lnTo>
                  <a:pt x="702324" y="150278"/>
                </a:lnTo>
                <a:lnTo>
                  <a:pt x="700648" y="155387"/>
                </a:lnTo>
                <a:lnTo>
                  <a:pt x="700648" y="168727"/>
                </a:lnTo>
                <a:lnTo>
                  <a:pt x="702407" y="173837"/>
                </a:lnTo>
                <a:lnTo>
                  <a:pt x="705926" y="177439"/>
                </a:lnTo>
                <a:lnTo>
                  <a:pt x="709528" y="180957"/>
                </a:lnTo>
                <a:lnTo>
                  <a:pt x="714313" y="182716"/>
                </a:lnTo>
                <a:lnTo>
                  <a:pt x="726176" y="182716"/>
                </a:lnTo>
                <a:lnTo>
                  <a:pt x="730836" y="180957"/>
                </a:lnTo>
                <a:lnTo>
                  <a:pt x="734270" y="177439"/>
                </a:lnTo>
                <a:lnTo>
                  <a:pt x="737705" y="173837"/>
                </a:lnTo>
                <a:lnTo>
                  <a:pt x="739422" y="168727"/>
                </a:lnTo>
                <a:lnTo>
                  <a:pt x="739422" y="155387"/>
                </a:lnTo>
                <a:lnTo>
                  <a:pt x="737774" y="150278"/>
                </a:lnTo>
                <a:lnTo>
                  <a:pt x="731045" y="143241"/>
                </a:lnTo>
                <a:lnTo>
                  <a:pt x="726333" y="141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4" name="object 144"/>
          <p:cNvSpPr/>
          <p:nvPr/>
        </p:nvSpPr>
        <p:spPr>
          <a:xfrm>
            <a:off x="508392" y="6082872"/>
            <a:ext cx="1784389" cy="273396"/>
          </a:xfrm>
          <a:custGeom>
            <a:avLst/>
            <a:gdLst/>
            <a:ahLst/>
            <a:cxnLst/>
            <a:rect l="l" t="t" r="r" b="b"/>
            <a:pathLst>
              <a:path w="2942590" h="450850">
                <a:moveTo>
                  <a:pt x="2942318" y="0"/>
                </a:moveTo>
                <a:lnTo>
                  <a:pt x="0" y="0"/>
                </a:lnTo>
                <a:lnTo>
                  <a:pt x="0" y="450248"/>
                </a:lnTo>
                <a:lnTo>
                  <a:pt x="2942318" y="450248"/>
                </a:lnTo>
                <a:lnTo>
                  <a:pt x="2942318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5" name="object 145"/>
          <p:cNvSpPr/>
          <p:nvPr/>
        </p:nvSpPr>
        <p:spPr>
          <a:xfrm>
            <a:off x="578956" y="6169360"/>
            <a:ext cx="395076" cy="112054"/>
          </a:xfrm>
          <a:custGeom>
            <a:avLst/>
            <a:gdLst/>
            <a:ahLst/>
            <a:cxnLst/>
            <a:rect l="l" t="t" r="r" b="b"/>
            <a:pathLst>
              <a:path w="651510" h="184784">
                <a:moveTo>
                  <a:pt x="76813" y="156900"/>
                </a:moveTo>
                <a:lnTo>
                  <a:pt x="57671" y="156900"/>
                </a:lnTo>
                <a:lnTo>
                  <a:pt x="57671" y="184427"/>
                </a:lnTo>
                <a:lnTo>
                  <a:pt x="76813" y="184427"/>
                </a:lnTo>
                <a:lnTo>
                  <a:pt x="76813" y="156900"/>
                </a:lnTo>
                <a:close/>
              </a:path>
              <a:path w="651510" h="184784">
                <a:moveTo>
                  <a:pt x="76813" y="0"/>
                </a:moveTo>
                <a:lnTo>
                  <a:pt x="57671" y="0"/>
                </a:lnTo>
                <a:lnTo>
                  <a:pt x="57671" y="22083"/>
                </a:lnTo>
                <a:lnTo>
                  <a:pt x="48144" y="22083"/>
                </a:lnTo>
                <a:lnTo>
                  <a:pt x="40369" y="23643"/>
                </a:lnTo>
                <a:lnTo>
                  <a:pt x="33253" y="26993"/>
                </a:lnTo>
                <a:lnTo>
                  <a:pt x="26136" y="30271"/>
                </a:lnTo>
                <a:lnTo>
                  <a:pt x="3963" y="61474"/>
                </a:lnTo>
                <a:lnTo>
                  <a:pt x="0" y="88226"/>
                </a:lnTo>
                <a:lnTo>
                  <a:pt x="245" y="95780"/>
                </a:lnTo>
                <a:lnTo>
                  <a:pt x="6480" y="124546"/>
                </a:lnTo>
                <a:lnTo>
                  <a:pt x="6544" y="124752"/>
                </a:lnTo>
                <a:lnTo>
                  <a:pt x="40738" y="155305"/>
                </a:lnTo>
                <a:lnTo>
                  <a:pt x="48754" y="156900"/>
                </a:lnTo>
                <a:lnTo>
                  <a:pt x="85648" y="156900"/>
                </a:lnTo>
                <a:lnTo>
                  <a:pt x="93622" y="155305"/>
                </a:lnTo>
                <a:lnTo>
                  <a:pt x="93968" y="155305"/>
                </a:lnTo>
                <a:lnTo>
                  <a:pt x="108548" y="148556"/>
                </a:lnTo>
                <a:lnTo>
                  <a:pt x="114569" y="143853"/>
                </a:lnTo>
                <a:lnTo>
                  <a:pt x="117733" y="139885"/>
                </a:lnTo>
                <a:lnTo>
                  <a:pt x="50100" y="139885"/>
                </a:lnTo>
                <a:lnTo>
                  <a:pt x="43029" y="137840"/>
                </a:lnTo>
                <a:lnTo>
                  <a:pt x="20890" y="103810"/>
                </a:lnTo>
                <a:lnTo>
                  <a:pt x="19755" y="88226"/>
                </a:lnTo>
                <a:lnTo>
                  <a:pt x="20008" y="81249"/>
                </a:lnTo>
                <a:lnTo>
                  <a:pt x="24008" y="61966"/>
                </a:lnTo>
                <a:lnTo>
                  <a:pt x="24098" y="61698"/>
                </a:lnTo>
                <a:lnTo>
                  <a:pt x="49573" y="39140"/>
                </a:lnTo>
                <a:lnTo>
                  <a:pt x="118107" y="39140"/>
                </a:lnTo>
                <a:lnTo>
                  <a:pt x="114337" y="35193"/>
                </a:lnTo>
                <a:lnTo>
                  <a:pt x="76813" y="22083"/>
                </a:lnTo>
                <a:lnTo>
                  <a:pt x="76813" y="0"/>
                </a:lnTo>
                <a:close/>
              </a:path>
              <a:path w="651510" h="184784">
                <a:moveTo>
                  <a:pt x="76813" y="39140"/>
                </a:moveTo>
                <a:lnTo>
                  <a:pt x="57671" y="39140"/>
                </a:lnTo>
                <a:lnTo>
                  <a:pt x="57671" y="139885"/>
                </a:lnTo>
                <a:lnTo>
                  <a:pt x="76813" y="139885"/>
                </a:lnTo>
                <a:lnTo>
                  <a:pt x="76813" y="39140"/>
                </a:lnTo>
                <a:close/>
              </a:path>
              <a:path w="651510" h="184784">
                <a:moveTo>
                  <a:pt x="118107" y="39140"/>
                </a:moveTo>
                <a:lnTo>
                  <a:pt x="84994" y="39140"/>
                </a:lnTo>
                <a:lnTo>
                  <a:pt x="90639" y="40645"/>
                </a:lnTo>
                <a:lnTo>
                  <a:pt x="91970" y="41024"/>
                </a:lnTo>
                <a:lnTo>
                  <a:pt x="97554" y="44668"/>
                </a:lnTo>
                <a:lnTo>
                  <a:pt x="103197" y="48260"/>
                </a:lnTo>
                <a:lnTo>
                  <a:pt x="107449" y="53705"/>
                </a:lnTo>
                <a:lnTo>
                  <a:pt x="114726" y="88226"/>
                </a:lnTo>
                <a:lnTo>
                  <a:pt x="114461" y="95780"/>
                </a:lnTo>
                <a:lnTo>
                  <a:pt x="91521" y="137840"/>
                </a:lnTo>
                <a:lnTo>
                  <a:pt x="84551" y="139885"/>
                </a:lnTo>
                <a:lnTo>
                  <a:pt x="117733" y="139885"/>
                </a:lnTo>
                <a:lnTo>
                  <a:pt x="119363" y="137840"/>
                </a:lnTo>
                <a:lnTo>
                  <a:pt x="124296" y="131745"/>
                </a:lnTo>
                <a:lnTo>
                  <a:pt x="127877" y="124752"/>
                </a:lnTo>
                <a:lnTo>
                  <a:pt x="134244" y="88226"/>
                </a:lnTo>
                <a:lnTo>
                  <a:pt x="133936" y="81249"/>
                </a:lnTo>
                <a:lnTo>
                  <a:pt x="119545" y="40645"/>
                </a:lnTo>
                <a:lnTo>
                  <a:pt x="118107" y="39140"/>
                </a:lnTo>
                <a:close/>
              </a:path>
              <a:path w="651510" h="184784">
                <a:moveTo>
                  <a:pt x="181363" y="47244"/>
                </a:moveTo>
                <a:lnTo>
                  <a:pt x="162829" y="47244"/>
                </a:lnTo>
                <a:lnTo>
                  <a:pt x="162829" y="181973"/>
                </a:lnTo>
                <a:lnTo>
                  <a:pt x="184179" y="181973"/>
                </a:lnTo>
                <a:lnTo>
                  <a:pt x="195569" y="154978"/>
                </a:lnTo>
                <a:lnTo>
                  <a:pt x="180127" y="154978"/>
                </a:lnTo>
                <a:lnTo>
                  <a:pt x="180787" y="144711"/>
                </a:lnTo>
                <a:lnTo>
                  <a:pt x="180912" y="142257"/>
                </a:lnTo>
                <a:lnTo>
                  <a:pt x="180986" y="139885"/>
                </a:lnTo>
                <a:lnTo>
                  <a:pt x="181153" y="137513"/>
                </a:lnTo>
                <a:lnTo>
                  <a:pt x="181237" y="135140"/>
                </a:lnTo>
                <a:lnTo>
                  <a:pt x="181363" y="47244"/>
                </a:lnTo>
                <a:close/>
              </a:path>
              <a:path w="651510" h="184784">
                <a:moveTo>
                  <a:pt x="246879" y="74364"/>
                </a:moveTo>
                <a:lnTo>
                  <a:pt x="229581" y="74364"/>
                </a:lnTo>
                <a:lnTo>
                  <a:pt x="228932" y="88430"/>
                </a:lnTo>
                <a:lnTo>
                  <a:pt x="228806" y="91947"/>
                </a:lnTo>
                <a:lnTo>
                  <a:pt x="228722" y="181973"/>
                </a:lnTo>
                <a:lnTo>
                  <a:pt x="246879" y="181973"/>
                </a:lnTo>
                <a:lnTo>
                  <a:pt x="246879" y="74364"/>
                </a:lnTo>
                <a:close/>
              </a:path>
              <a:path w="651510" h="184784">
                <a:moveTo>
                  <a:pt x="246879" y="47244"/>
                </a:moveTo>
                <a:lnTo>
                  <a:pt x="225288" y="47244"/>
                </a:lnTo>
                <a:lnTo>
                  <a:pt x="180127" y="154978"/>
                </a:lnTo>
                <a:lnTo>
                  <a:pt x="195569" y="154978"/>
                </a:lnTo>
                <a:lnTo>
                  <a:pt x="229581" y="74364"/>
                </a:lnTo>
                <a:lnTo>
                  <a:pt x="246879" y="74364"/>
                </a:lnTo>
                <a:lnTo>
                  <a:pt x="246879" y="47244"/>
                </a:lnTo>
                <a:close/>
              </a:path>
              <a:path w="651510" h="184784">
                <a:moveTo>
                  <a:pt x="269957" y="157555"/>
                </a:moveTo>
                <a:lnTo>
                  <a:pt x="269957" y="175470"/>
                </a:lnTo>
                <a:lnTo>
                  <a:pt x="272732" y="177515"/>
                </a:lnTo>
                <a:lnTo>
                  <a:pt x="296584" y="184427"/>
                </a:lnTo>
                <a:lnTo>
                  <a:pt x="309013" y="184427"/>
                </a:lnTo>
                <a:lnTo>
                  <a:pt x="333888" y="168107"/>
                </a:lnTo>
                <a:lnTo>
                  <a:pt x="293307" y="168107"/>
                </a:lnTo>
                <a:lnTo>
                  <a:pt x="288209" y="167166"/>
                </a:lnTo>
                <a:lnTo>
                  <a:pt x="283383" y="165285"/>
                </a:lnTo>
                <a:lnTo>
                  <a:pt x="278250" y="163117"/>
                </a:lnTo>
                <a:lnTo>
                  <a:pt x="273883" y="160581"/>
                </a:lnTo>
                <a:lnTo>
                  <a:pt x="269957" y="157555"/>
                </a:lnTo>
                <a:close/>
              </a:path>
              <a:path w="651510" h="184784">
                <a:moveTo>
                  <a:pt x="331798" y="60741"/>
                </a:moveTo>
                <a:lnTo>
                  <a:pt x="304846" y="60741"/>
                </a:lnTo>
                <a:lnTo>
                  <a:pt x="309223" y="62416"/>
                </a:lnTo>
                <a:lnTo>
                  <a:pt x="312447" y="65809"/>
                </a:lnTo>
                <a:lnTo>
                  <a:pt x="315599" y="69045"/>
                </a:lnTo>
                <a:lnTo>
                  <a:pt x="317191" y="73955"/>
                </a:lnTo>
                <a:lnTo>
                  <a:pt x="317191" y="87858"/>
                </a:lnTo>
                <a:lnTo>
                  <a:pt x="315317" y="93543"/>
                </a:lnTo>
                <a:lnTo>
                  <a:pt x="307788" y="101560"/>
                </a:lnTo>
                <a:lnTo>
                  <a:pt x="302710" y="103564"/>
                </a:lnTo>
                <a:lnTo>
                  <a:pt x="288721" y="103564"/>
                </a:lnTo>
                <a:lnTo>
                  <a:pt x="288721" y="118779"/>
                </a:lnTo>
                <a:lnTo>
                  <a:pt x="302186" y="118779"/>
                </a:lnTo>
                <a:lnTo>
                  <a:pt x="306678" y="119802"/>
                </a:lnTo>
                <a:lnTo>
                  <a:pt x="310196" y="121847"/>
                </a:lnTo>
                <a:lnTo>
                  <a:pt x="313798" y="123892"/>
                </a:lnTo>
                <a:lnTo>
                  <a:pt x="316500" y="126756"/>
                </a:lnTo>
                <a:lnTo>
                  <a:pt x="318301" y="130436"/>
                </a:lnTo>
                <a:lnTo>
                  <a:pt x="320102" y="134036"/>
                </a:lnTo>
                <a:lnTo>
                  <a:pt x="321002" y="138412"/>
                </a:lnTo>
                <a:lnTo>
                  <a:pt x="321002" y="148597"/>
                </a:lnTo>
                <a:lnTo>
                  <a:pt x="303778" y="168107"/>
                </a:lnTo>
                <a:lnTo>
                  <a:pt x="333888" y="168107"/>
                </a:lnTo>
                <a:lnTo>
                  <a:pt x="338468" y="159231"/>
                </a:lnTo>
                <a:lnTo>
                  <a:pt x="340017" y="152238"/>
                </a:lnTo>
                <a:lnTo>
                  <a:pt x="340017" y="138412"/>
                </a:lnTo>
                <a:lnTo>
                  <a:pt x="339117" y="133217"/>
                </a:lnTo>
                <a:lnTo>
                  <a:pt x="337316" y="128719"/>
                </a:lnTo>
                <a:lnTo>
                  <a:pt x="335515" y="124138"/>
                </a:lnTo>
                <a:lnTo>
                  <a:pt x="332897" y="120334"/>
                </a:lnTo>
                <a:lnTo>
                  <a:pt x="329463" y="117307"/>
                </a:lnTo>
                <a:lnTo>
                  <a:pt x="326112" y="114198"/>
                </a:lnTo>
                <a:lnTo>
                  <a:pt x="322060" y="111949"/>
                </a:lnTo>
                <a:lnTo>
                  <a:pt x="317317" y="110558"/>
                </a:lnTo>
                <a:lnTo>
                  <a:pt x="317317" y="109576"/>
                </a:lnTo>
                <a:lnTo>
                  <a:pt x="322720" y="107613"/>
                </a:lnTo>
                <a:lnTo>
                  <a:pt x="327170" y="103851"/>
                </a:lnTo>
                <a:lnTo>
                  <a:pt x="334206" y="92725"/>
                </a:lnTo>
                <a:lnTo>
                  <a:pt x="335965" y="86342"/>
                </a:lnTo>
                <a:lnTo>
                  <a:pt x="335965" y="71945"/>
                </a:lnTo>
                <a:lnTo>
                  <a:pt x="334573" y="65809"/>
                </a:lnTo>
                <a:lnTo>
                  <a:pt x="331798" y="60741"/>
                </a:lnTo>
                <a:close/>
              </a:path>
              <a:path w="651510" h="184784">
                <a:moveTo>
                  <a:pt x="308521" y="44783"/>
                </a:moveTo>
                <a:lnTo>
                  <a:pt x="296008" y="44783"/>
                </a:lnTo>
                <a:lnTo>
                  <a:pt x="290930" y="45443"/>
                </a:lnTo>
                <a:lnTo>
                  <a:pt x="281202" y="48061"/>
                </a:lnTo>
                <a:lnTo>
                  <a:pt x="276333" y="50145"/>
                </a:lnTo>
                <a:lnTo>
                  <a:pt x="271423" y="53014"/>
                </a:lnTo>
                <a:lnTo>
                  <a:pt x="278784" y="67244"/>
                </a:lnTo>
                <a:lnTo>
                  <a:pt x="282218" y="65034"/>
                </a:lnTo>
                <a:lnTo>
                  <a:pt x="285663" y="63401"/>
                </a:lnTo>
                <a:lnTo>
                  <a:pt x="292616" y="61275"/>
                </a:lnTo>
                <a:lnTo>
                  <a:pt x="296008" y="60741"/>
                </a:lnTo>
                <a:lnTo>
                  <a:pt x="331798" y="60741"/>
                </a:lnTo>
                <a:lnTo>
                  <a:pt x="329096" y="55589"/>
                </a:lnTo>
                <a:lnTo>
                  <a:pt x="325128" y="51663"/>
                </a:lnTo>
                <a:lnTo>
                  <a:pt x="319892" y="48961"/>
                </a:lnTo>
                <a:lnTo>
                  <a:pt x="314741" y="46176"/>
                </a:lnTo>
                <a:lnTo>
                  <a:pt x="308521" y="44783"/>
                </a:lnTo>
                <a:close/>
              </a:path>
              <a:path w="651510" h="184784">
                <a:moveTo>
                  <a:pt x="385294" y="47244"/>
                </a:moveTo>
                <a:lnTo>
                  <a:pt x="366771" y="47244"/>
                </a:lnTo>
                <a:lnTo>
                  <a:pt x="366771" y="181973"/>
                </a:lnTo>
                <a:lnTo>
                  <a:pt x="388121" y="181973"/>
                </a:lnTo>
                <a:lnTo>
                  <a:pt x="399510" y="154978"/>
                </a:lnTo>
                <a:lnTo>
                  <a:pt x="384068" y="154978"/>
                </a:lnTo>
                <a:lnTo>
                  <a:pt x="384718" y="144711"/>
                </a:lnTo>
                <a:lnTo>
                  <a:pt x="384843" y="142257"/>
                </a:lnTo>
                <a:lnTo>
                  <a:pt x="384927" y="139885"/>
                </a:lnTo>
                <a:lnTo>
                  <a:pt x="385095" y="137513"/>
                </a:lnTo>
                <a:lnTo>
                  <a:pt x="385168" y="135140"/>
                </a:lnTo>
                <a:lnTo>
                  <a:pt x="385294" y="47244"/>
                </a:lnTo>
                <a:close/>
              </a:path>
              <a:path w="651510" h="184784">
                <a:moveTo>
                  <a:pt x="450820" y="74364"/>
                </a:moveTo>
                <a:lnTo>
                  <a:pt x="433522" y="74364"/>
                </a:lnTo>
                <a:lnTo>
                  <a:pt x="432863" y="88430"/>
                </a:lnTo>
                <a:lnTo>
                  <a:pt x="432737" y="91947"/>
                </a:lnTo>
                <a:lnTo>
                  <a:pt x="432664" y="181973"/>
                </a:lnTo>
                <a:lnTo>
                  <a:pt x="450820" y="181973"/>
                </a:lnTo>
                <a:lnTo>
                  <a:pt x="450820" y="74364"/>
                </a:lnTo>
                <a:close/>
              </a:path>
              <a:path w="651510" h="184784">
                <a:moveTo>
                  <a:pt x="450820" y="47244"/>
                </a:moveTo>
                <a:lnTo>
                  <a:pt x="429219" y="47244"/>
                </a:lnTo>
                <a:lnTo>
                  <a:pt x="384068" y="154978"/>
                </a:lnTo>
                <a:lnTo>
                  <a:pt x="399510" y="154978"/>
                </a:lnTo>
                <a:lnTo>
                  <a:pt x="433522" y="74364"/>
                </a:lnTo>
                <a:lnTo>
                  <a:pt x="450820" y="74364"/>
                </a:lnTo>
                <a:lnTo>
                  <a:pt x="450820" y="47244"/>
                </a:lnTo>
                <a:close/>
              </a:path>
              <a:path w="651510" h="184784">
                <a:moveTo>
                  <a:pt x="502725" y="47244"/>
                </a:moveTo>
                <a:lnTo>
                  <a:pt x="483825" y="47244"/>
                </a:lnTo>
                <a:lnTo>
                  <a:pt x="483825" y="181973"/>
                </a:lnTo>
                <a:lnTo>
                  <a:pt x="502725" y="181973"/>
                </a:lnTo>
                <a:lnTo>
                  <a:pt x="502725" y="112031"/>
                </a:lnTo>
                <a:lnTo>
                  <a:pt x="522095" y="112031"/>
                </a:lnTo>
                <a:lnTo>
                  <a:pt x="521445" y="110926"/>
                </a:lnTo>
                <a:lnTo>
                  <a:pt x="502725" y="110926"/>
                </a:lnTo>
                <a:lnTo>
                  <a:pt x="502725" y="47244"/>
                </a:lnTo>
                <a:close/>
              </a:path>
              <a:path w="651510" h="184784">
                <a:moveTo>
                  <a:pt x="522095" y="112031"/>
                </a:moveTo>
                <a:lnTo>
                  <a:pt x="502725" y="112031"/>
                </a:lnTo>
                <a:lnTo>
                  <a:pt x="541865" y="181973"/>
                </a:lnTo>
                <a:lnTo>
                  <a:pt x="563215" y="181973"/>
                </a:lnTo>
                <a:lnTo>
                  <a:pt x="522095" y="112031"/>
                </a:lnTo>
                <a:close/>
              </a:path>
              <a:path w="651510" h="184784">
                <a:moveTo>
                  <a:pt x="560147" y="47244"/>
                </a:moveTo>
                <a:lnTo>
                  <a:pt x="539414" y="47244"/>
                </a:lnTo>
                <a:lnTo>
                  <a:pt x="502725" y="110926"/>
                </a:lnTo>
                <a:lnTo>
                  <a:pt x="521298" y="110926"/>
                </a:lnTo>
                <a:lnTo>
                  <a:pt x="560147" y="47244"/>
                </a:lnTo>
                <a:close/>
              </a:path>
              <a:path w="651510" h="184784">
                <a:moveTo>
                  <a:pt x="645227" y="60490"/>
                </a:moveTo>
                <a:lnTo>
                  <a:pt x="620323" y="60490"/>
                </a:lnTo>
                <a:lnTo>
                  <a:pt x="625066" y="62992"/>
                </a:lnTo>
                <a:lnTo>
                  <a:pt x="630951" y="72971"/>
                </a:lnTo>
                <a:lnTo>
                  <a:pt x="632368" y="80551"/>
                </a:lnTo>
                <a:lnTo>
                  <a:pt x="632427" y="100864"/>
                </a:lnTo>
                <a:lnTo>
                  <a:pt x="617088" y="101847"/>
                </a:lnTo>
                <a:lnTo>
                  <a:pt x="607077" y="102966"/>
                </a:lnTo>
                <a:lnTo>
                  <a:pt x="575673" y="127154"/>
                </a:lnTo>
                <a:lnTo>
                  <a:pt x="572785" y="144916"/>
                </a:lnTo>
                <a:lnTo>
                  <a:pt x="572869" y="152378"/>
                </a:lnTo>
                <a:lnTo>
                  <a:pt x="595894" y="184427"/>
                </a:lnTo>
                <a:lnTo>
                  <a:pt x="607758" y="184427"/>
                </a:lnTo>
                <a:lnTo>
                  <a:pt x="630319" y="169089"/>
                </a:lnTo>
                <a:lnTo>
                  <a:pt x="603789" y="169089"/>
                </a:lnTo>
                <a:lnTo>
                  <a:pt x="599622" y="167084"/>
                </a:lnTo>
                <a:lnTo>
                  <a:pt x="593570" y="159068"/>
                </a:lnTo>
                <a:lnTo>
                  <a:pt x="592052" y="152850"/>
                </a:lnTo>
                <a:lnTo>
                  <a:pt x="592052" y="135345"/>
                </a:lnTo>
                <a:lnTo>
                  <a:pt x="632668" y="114730"/>
                </a:lnTo>
                <a:lnTo>
                  <a:pt x="651202" y="114730"/>
                </a:lnTo>
                <a:lnTo>
                  <a:pt x="651202" y="91171"/>
                </a:lnTo>
                <a:lnTo>
                  <a:pt x="650718" y="80866"/>
                </a:lnTo>
                <a:lnTo>
                  <a:pt x="650703" y="80551"/>
                </a:lnTo>
                <a:lnTo>
                  <a:pt x="649207" y="71263"/>
                </a:lnTo>
                <a:lnTo>
                  <a:pt x="646714" y="63309"/>
                </a:lnTo>
                <a:lnTo>
                  <a:pt x="645227" y="60490"/>
                </a:lnTo>
                <a:close/>
              </a:path>
              <a:path w="651510" h="184784">
                <a:moveTo>
                  <a:pt x="651202" y="162831"/>
                </a:moveTo>
                <a:lnTo>
                  <a:pt x="634019" y="162831"/>
                </a:lnTo>
                <a:lnTo>
                  <a:pt x="636846" y="181973"/>
                </a:lnTo>
                <a:lnTo>
                  <a:pt x="651202" y="181973"/>
                </a:lnTo>
                <a:lnTo>
                  <a:pt x="651202" y="162831"/>
                </a:lnTo>
                <a:close/>
              </a:path>
              <a:path w="651510" h="184784">
                <a:moveTo>
                  <a:pt x="651202" y="114730"/>
                </a:moveTo>
                <a:lnTo>
                  <a:pt x="632668" y="114730"/>
                </a:lnTo>
                <a:lnTo>
                  <a:pt x="632668" y="128473"/>
                </a:lnTo>
                <a:lnTo>
                  <a:pt x="632370" y="135345"/>
                </a:lnTo>
                <a:lnTo>
                  <a:pt x="632277" y="137469"/>
                </a:lnTo>
                <a:lnTo>
                  <a:pt x="631181" y="144916"/>
                </a:lnTo>
                <a:lnTo>
                  <a:pt x="631104" y="145438"/>
                </a:lnTo>
                <a:lnTo>
                  <a:pt x="629148" y="152378"/>
                </a:lnTo>
                <a:lnTo>
                  <a:pt x="626360" y="158373"/>
                </a:lnTo>
                <a:lnTo>
                  <a:pt x="622323" y="165490"/>
                </a:lnTo>
                <a:lnTo>
                  <a:pt x="616554" y="169089"/>
                </a:lnTo>
                <a:lnTo>
                  <a:pt x="630319" y="169089"/>
                </a:lnTo>
                <a:lnTo>
                  <a:pt x="631401" y="167412"/>
                </a:lnTo>
                <a:lnTo>
                  <a:pt x="633527" y="162831"/>
                </a:lnTo>
                <a:lnTo>
                  <a:pt x="651202" y="162831"/>
                </a:lnTo>
                <a:lnTo>
                  <a:pt x="651202" y="114730"/>
                </a:lnTo>
                <a:close/>
              </a:path>
              <a:path w="651510" h="184784">
                <a:moveTo>
                  <a:pt x="616595" y="44783"/>
                </a:moveTo>
                <a:lnTo>
                  <a:pt x="610459" y="44783"/>
                </a:lnTo>
                <a:lnTo>
                  <a:pt x="604491" y="45611"/>
                </a:lnTo>
                <a:lnTo>
                  <a:pt x="598680" y="47244"/>
                </a:lnTo>
                <a:lnTo>
                  <a:pt x="592952" y="48794"/>
                </a:lnTo>
                <a:lnTo>
                  <a:pt x="587560" y="51213"/>
                </a:lnTo>
                <a:lnTo>
                  <a:pt x="582481" y="54480"/>
                </a:lnTo>
                <a:lnTo>
                  <a:pt x="588492" y="68720"/>
                </a:lnTo>
                <a:lnTo>
                  <a:pt x="593319" y="65851"/>
                </a:lnTo>
                <a:lnTo>
                  <a:pt x="597779" y="63767"/>
                </a:lnTo>
                <a:lnTo>
                  <a:pt x="606041" y="61149"/>
                </a:lnTo>
                <a:lnTo>
                  <a:pt x="610009" y="60490"/>
                </a:lnTo>
                <a:lnTo>
                  <a:pt x="645227" y="60490"/>
                </a:lnTo>
                <a:lnTo>
                  <a:pt x="643223" y="56689"/>
                </a:lnTo>
                <a:lnTo>
                  <a:pt x="638568" y="51480"/>
                </a:lnTo>
                <a:lnTo>
                  <a:pt x="632579" y="47760"/>
                </a:lnTo>
                <a:lnTo>
                  <a:pt x="625528" y="45611"/>
                </a:lnTo>
                <a:lnTo>
                  <a:pt x="626223" y="45611"/>
                </a:lnTo>
                <a:lnTo>
                  <a:pt x="616595" y="4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6" name="object 146"/>
          <p:cNvSpPr/>
          <p:nvPr/>
        </p:nvSpPr>
        <p:spPr>
          <a:xfrm>
            <a:off x="2292617" y="608287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7" name="object 147"/>
          <p:cNvSpPr/>
          <p:nvPr/>
        </p:nvSpPr>
        <p:spPr>
          <a:xfrm>
            <a:off x="2553786" y="6169360"/>
            <a:ext cx="340782" cy="112054"/>
          </a:xfrm>
          <a:custGeom>
            <a:avLst/>
            <a:gdLst/>
            <a:ahLst/>
            <a:cxnLst/>
            <a:rect l="l" t="t" r="r" b="b"/>
            <a:pathLst>
              <a:path w="561975" h="184784">
                <a:moveTo>
                  <a:pt x="7823" y="164181"/>
                </a:moveTo>
                <a:lnTo>
                  <a:pt x="7823" y="181851"/>
                </a:lnTo>
                <a:lnTo>
                  <a:pt x="10200" y="182505"/>
                </a:lnTo>
                <a:lnTo>
                  <a:pt x="13215" y="183078"/>
                </a:lnTo>
                <a:lnTo>
                  <a:pt x="16901" y="183568"/>
                </a:lnTo>
                <a:lnTo>
                  <a:pt x="20660" y="184140"/>
                </a:lnTo>
                <a:lnTo>
                  <a:pt x="24063" y="184427"/>
                </a:lnTo>
                <a:lnTo>
                  <a:pt x="35026" y="184427"/>
                </a:lnTo>
                <a:lnTo>
                  <a:pt x="42094" y="182913"/>
                </a:lnTo>
                <a:lnTo>
                  <a:pt x="54617" y="176860"/>
                </a:lnTo>
                <a:lnTo>
                  <a:pt x="60052" y="172442"/>
                </a:lnTo>
                <a:lnTo>
                  <a:pt x="64158" y="167248"/>
                </a:lnTo>
                <a:lnTo>
                  <a:pt x="22953" y="167248"/>
                </a:lnTo>
                <a:lnTo>
                  <a:pt x="19519" y="167003"/>
                </a:lnTo>
                <a:lnTo>
                  <a:pt x="16409" y="166512"/>
                </a:lnTo>
                <a:lnTo>
                  <a:pt x="13299" y="165939"/>
                </a:lnTo>
                <a:lnTo>
                  <a:pt x="10440" y="165162"/>
                </a:lnTo>
                <a:lnTo>
                  <a:pt x="7823" y="164181"/>
                </a:lnTo>
                <a:close/>
              </a:path>
              <a:path w="561975" h="184784">
                <a:moveTo>
                  <a:pt x="84665" y="95138"/>
                </a:moveTo>
                <a:lnTo>
                  <a:pt x="66468" y="95138"/>
                </a:lnTo>
                <a:lnTo>
                  <a:pt x="66098" y="102664"/>
                </a:lnTo>
                <a:lnTo>
                  <a:pt x="66005" y="104553"/>
                </a:lnTo>
                <a:lnTo>
                  <a:pt x="65139" y="113217"/>
                </a:lnTo>
                <a:lnTo>
                  <a:pt x="53309" y="151879"/>
                </a:lnTo>
                <a:lnTo>
                  <a:pt x="36126" y="167248"/>
                </a:lnTo>
                <a:lnTo>
                  <a:pt x="64158" y="167248"/>
                </a:lnTo>
                <a:lnTo>
                  <a:pt x="80124" y="130958"/>
                </a:lnTo>
                <a:lnTo>
                  <a:pt x="84434" y="99105"/>
                </a:lnTo>
                <a:lnTo>
                  <a:pt x="84477" y="98534"/>
                </a:lnTo>
                <a:lnTo>
                  <a:pt x="84588" y="96938"/>
                </a:lnTo>
                <a:lnTo>
                  <a:pt x="84665" y="95138"/>
                </a:lnTo>
                <a:close/>
              </a:path>
              <a:path w="561975" h="184784">
                <a:moveTo>
                  <a:pt x="49382" y="0"/>
                </a:moveTo>
                <a:lnTo>
                  <a:pt x="32848" y="0"/>
                </a:lnTo>
                <a:lnTo>
                  <a:pt x="24922" y="2575"/>
                </a:lnTo>
                <a:lnTo>
                  <a:pt x="2589" y="35869"/>
                </a:lnTo>
                <a:lnTo>
                  <a:pt x="0" y="60207"/>
                </a:lnTo>
                <a:lnTo>
                  <a:pt x="215" y="66996"/>
                </a:lnTo>
                <a:lnTo>
                  <a:pt x="21644" y="113217"/>
                </a:lnTo>
                <a:lnTo>
                  <a:pt x="28597" y="115712"/>
                </a:lnTo>
                <a:lnTo>
                  <a:pt x="41602" y="115712"/>
                </a:lnTo>
                <a:lnTo>
                  <a:pt x="64139" y="98534"/>
                </a:lnTo>
                <a:lnTo>
                  <a:pt x="34241" y="98534"/>
                </a:lnTo>
                <a:lnTo>
                  <a:pt x="28681" y="95138"/>
                </a:lnTo>
                <a:lnTo>
                  <a:pt x="19531" y="60207"/>
                </a:lnTo>
                <a:lnTo>
                  <a:pt x="19603" y="55380"/>
                </a:lnTo>
                <a:lnTo>
                  <a:pt x="19734" y="51871"/>
                </a:lnTo>
                <a:lnTo>
                  <a:pt x="19838" y="49066"/>
                </a:lnTo>
                <a:lnTo>
                  <a:pt x="34775" y="17549"/>
                </a:lnTo>
                <a:lnTo>
                  <a:pt x="72808" y="17549"/>
                </a:lnTo>
                <a:lnTo>
                  <a:pt x="70606" y="13496"/>
                </a:lnTo>
                <a:lnTo>
                  <a:pt x="66146" y="8512"/>
                </a:lnTo>
                <a:lnTo>
                  <a:pt x="60826" y="5151"/>
                </a:lnTo>
                <a:lnTo>
                  <a:pt x="55518" y="1717"/>
                </a:lnTo>
                <a:lnTo>
                  <a:pt x="49382" y="0"/>
                </a:lnTo>
                <a:close/>
              </a:path>
              <a:path w="561975" h="184784">
                <a:moveTo>
                  <a:pt x="72808" y="17549"/>
                </a:moveTo>
                <a:lnTo>
                  <a:pt x="47130" y="17549"/>
                </a:lnTo>
                <a:lnTo>
                  <a:pt x="51057" y="19140"/>
                </a:lnTo>
                <a:lnTo>
                  <a:pt x="57109" y="25528"/>
                </a:lnTo>
                <a:lnTo>
                  <a:pt x="59444" y="29611"/>
                </a:lnTo>
                <a:lnTo>
                  <a:pt x="61078" y="34606"/>
                </a:lnTo>
                <a:lnTo>
                  <a:pt x="62711" y="39517"/>
                </a:lnTo>
                <a:lnTo>
                  <a:pt x="65496" y="70437"/>
                </a:lnTo>
                <a:lnTo>
                  <a:pt x="64662" y="75800"/>
                </a:lnTo>
                <a:lnTo>
                  <a:pt x="64638" y="75955"/>
                </a:lnTo>
                <a:lnTo>
                  <a:pt x="47089" y="98534"/>
                </a:lnTo>
                <a:lnTo>
                  <a:pt x="64139" y="98534"/>
                </a:lnTo>
                <a:lnTo>
                  <a:pt x="65594" y="95138"/>
                </a:lnTo>
                <a:lnTo>
                  <a:pt x="84665" y="95138"/>
                </a:lnTo>
                <a:lnTo>
                  <a:pt x="84867" y="90475"/>
                </a:lnTo>
                <a:lnTo>
                  <a:pt x="83539" y="51871"/>
                </a:lnTo>
                <a:lnTo>
                  <a:pt x="76812" y="25528"/>
                </a:lnTo>
                <a:lnTo>
                  <a:pt x="76735" y="25323"/>
                </a:lnTo>
                <a:lnTo>
                  <a:pt x="74208" y="20125"/>
                </a:lnTo>
                <a:lnTo>
                  <a:pt x="72808" y="17549"/>
                </a:lnTo>
                <a:close/>
              </a:path>
              <a:path w="561975" h="184784">
                <a:moveTo>
                  <a:pt x="169912" y="25528"/>
                </a:moveTo>
                <a:lnTo>
                  <a:pt x="151515" y="25528"/>
                </a:lnTo>
                <a:lnTo>
                  <a:pt x="150855" y="40574"/>
                </a:lnTo>
                <a:lnTo>
                  <a:pt x="150729" y="44302"/>
                </a:lnTo>
                <a:lnTo>
                  <a:pt x="150646" y="47977"/>
                </a:lnTo>
                <a:lnTo>
                  <a:pt x="150530" y="181973"/>
                </a:lnTo>
                <a:lnTo>
                  <a:pt x="169912" y="181973"/>
                </a:lnTo>
                <a:lnTo>
                  <a:pt x="169912" y="25528"/>
                </a:lnTo>
                <a:close/>
              </a:path>
              <a:path w="561975" h="184784">
                <a:moveTo>
                  <a:pt x="169912" y="2575"/>
                </a:moveTo>
                <a:lnTo>
                  <a:pt x="153232" y="2575"/>
                </a:lnTo>
                <a:lnTo>
                  <a:pt x="113474" y="41108"/>
                </a:lnTo>
                <a:lnTo>
                  <a:pt x="124510" y="53129"/>
                </a:lnTo>
                <a:lnTo>
                  <a:pt x="143169" y="35056"/>
                </a:lnTo>
                <a:lnTo>
                  <a:pt x="145410" y="32763"/>
                </a:lnTo>
                <a:lnTo>
                  <a:pt x="149012" y="28836"/>
                </a:lnTo>
                <a:lnTo>
                  <a:pt x="150447" y="27077"/>
                </a:lnTo>
                <a:lnTo>
                  <a:pt x="151515" y="25528"/>
                </a:lnTo>
                <a:lnTo>
                  <a:pt x="169912" y="25528"/>
                </a:lnTo>
                <a:lnTo>
                  <a:pt x="169912" y="2575"/>
                </a:lnTo>
                <a:close/>
              </a:path>
              <a:path w="561975" h="184784">
                <a:moveTo>
                  <a:pt x="304526" y="0"/>
                </a:moveTo>
                <a:lnTo>
                  <a:pt x="272141" y="23283"/>
                </a:lnTo>
                <a:lnTo>
                  <a:pt x="262737" y="64235"/>
                </a:lnTo>
                <a:lnTo>
                  <a:pt x="261574" y="92275"/>
                </a:lnTo>
                <a:lnTo>
                  <a:pt x="261773" y="102790"/>
                </a:lnTo>
                <a:lnTo>
                  <a:pt x="261888" y="108887"/>
                </a:lnTo>
                <a:lnTo>
                  <a:pt x="266611" y="147492"/>
                </a:lnTo>
                <a:lnTo>
                  <a:pt x="287710" y="181523"/>
                </a:lnTo>
                <a:lnTo>
                  <a:pt x="295448" y="184305"/>
                </a:lnTo>
                <a:lnTo>
                  <a:pt x="312128" y="184305"/>
                </a:lnTo>
                <a:lnTo>
                  <a:pt x="318630" y="182218"/>
                </a:lnTo>
                <a:lnTo>
                  <a:pt x="324033" y="178046"/>
                </a:lnTo>
                <a:lnTo>
                  <a:pt x="329520" y="173875"/>
                </a:lnTo>
                <a:lnTo>
                  <a:pt x="333970" y="167821"/>
                </a:lnTo>
                <a:lnTo>
                  <a:pt x="334484" y="166635"/>
                </a:lnTo>
                <a:lnTo>
                  <a:pt x="299039" y="166635"/>
                </a:lnTo>
                <a:lnTo>
                  <a:pt x="294589" y="163853"/>
                </a:lnTo>
                <a:lnTo>
                  <a:pt x="282645" y="124715"/>
                </a:lnTo>
                <a:lnTo>
                  <a:pt x="281333" y="92275"/>
                </a:lnTo>
                <a:lnTo>
                  <a:pt x="281476" y="80557"/>
                </a:lnTo>
                <a:lnTo>
                  <a:pt x="286644" y="36751"/>
                </a:lnTo>
                <a:lnTo>
                  <a:pt x="286699" y="36532"/>
                </a:lnTo>
                <a:lnTo>
                  <a:pt x="299039" y="17790"/>
                </a:lnTo>
                <a:lnTo>
                  <a:pt x="333958" y="17790"/>
                </a:lnTo>
                <a:lnTo>
                  <a:pt x="333112" y="16218"/>
                </a:lnTo>
                <a:lnTo>
                  <a:pt x="328693" y="10429"/>
                </a:lnTo>
                <a:lnTo>
                  <a:pt x="323641" y="5866"/>
                </a:lnTo>
                <a:lnTo>
                  <a:pt x="317928" y="2607"/>
                </a:lnTo>
                <a:lnTo>
                  <a:pt x="311556" y="651"/>
                </a:lnTo>
                <a:lnTo>
                  <a:pt x="304526" y="0"/>
                </a:lnTo>
                <a:close/>
              </a:path>
              <a:path w="561975" h="184784">
                <a:moveTo>
                  <a:pt x="333958" y="17790"/>
                </a:moveTo>
                <a:lnTo>
                  <a:pt x="310002" y="17790"/>
                </a:lnTo>
                <a:lnTo>
                  <a:pt x="314421" y="20617"/>
                </a:lnTo>
                <a:lnTo>
                  <a:pt x="317771" y="26260"/>
                </a:lnTo>
                <a:lnTo>
                  <a:pt x="320093" y="30819"/>
                </a:lnTo>
                <a:lnTo>
                  <a:pt x="320184" y="31000"/>
                </a:lnTo>
                <a:lnTo>
                  <a:pt x="322178" y="36532"/>
                </a:lnTo>
                <a:lnTo>
                  <a:pt x="322257" y="36751"/>
                </a:lnTo>
                <a:lnTo>
                  <a:pt x="323928" y="43274"/>
                </a:lnTo>
                <a:lnTo>
                  <a:pt x="323990" y="43513"/>
                </a:lnTo>
                <a:lnTo>
                  <a:pt x="325341" y="51045"/>
                </a:lnTo>
                <a:lnTo>
                  <a:pt x="325384" y="51286"/>
                </a:lnTo>
                <a:lnTo>
                  <a:pt x="327834" y="92275"/>
                </a:lnTo>
                <a:lnTo>
                  <a:pt x="327697" y="102790"/>
                </a:lnTo>
                <a:lnTo>
                  <a:pt x="327676" y="104101"/>
                </a:lnTo>
                <a:lnTo>
                  <a:pt x="327307" y="112737"/>
                </a:lnTo>
                <a:lnTo>
                  <a:pt x="327207" y="114914"/>
                </a:lnTo>
                <a:lnTo>
                  <a:pt x="326642" y="122116"/>
                </a:lnTo>
                <a:lnTo>
                  <a:pt x="326523" y="123627"/>
                </a:lnTo>
                <a:lnTo>
                  <a:pt x="314463" y="163853"/>
                </a:lnTo>
                <a:lnTo>
                  <a:pt x="310002" y="166635"/>
                </a:lnTo>
                <a:lnTo>
                  <a:pt x="334484" y="166635"/>
                </a:lnTo>
                <a:lnTo>
                  <a:pt x="345969" y="122116"/>
                </a:lnTo>
                <a:lnTo>
                  <a:pt x="347138" y="104101"/>
                </a:lnTo>
                <a:lnTo>
                  <a:pt x="347198" y="102790"/>
                </a:lnTo>
                <a:lnTo>
                  <a:pt x="346183" y="64235"/>
                </a:lnTo>
                <a:lnTo>
                  <a:pt x="336916" y="23283"/>
                </a:lnTo>
                <a:lnTo>
                  <a:pt x="333958" y="17790"/>
                </a:lnTo>
                <a:close/>
              </a:path>
              <a:path w="561975" h="184784">
                <a:moveTo>
                  <a:pt x="375445" y="164181"/>
                </a:moveTo>
                <a:lnTo>
                  <a:pt x="375445" y="181851"/>
                </a:lnTo>
                <a:lnTo>
                  <a:pt x="377822" y="182505"/>
                </a:lnTo>
                <a:lnTo>
                  <a:pt x="380848" y="183078"/>
                </a:lnTo>
                <a:lnTo>
                  <a:pt x="384534" y="183568"/>
                </a:lnTo>
                <a:lnTo>
                  <a:pt x="388293" y="184140"/>
                </a:lnTo>
                <a:lnTo>
                  <a:pt x="391685" y="184427"/>
                </a:lnTo>
                <a:lnTo>
                  <a:pt x="402648" y="184427"/>
                </a:lnTo>
                <a:lnTo>
                  <a:pt x="409727" y="182913"/>
                </a:lnTo>
                <a:lnTo>
                  <a:pt x="422239" y="176860"/>
                </a:lnTo>
                <a:lnTo>
                  <a:pt x="427684" y="172442"/>
                </a:lnTo>
                <a:lnTo>
                  <a:pt x="431786" y="167248"/>
                </a:lnTo>
                <a:lnTo>
                  <a:pt x="390586" y="167248"/>
                </a:lnTo>
                <a:lnTo>
                  <a:pt x="387141" y="167003"/>
                </a:lnTo>
                <a:lnTo>
                  <a:pt x="384042" y="166512"/>
                </a:lnTo>
                <a:lnTo>
                  <a:pt x="380932" y="165939"/>
                </a:lnTo>
                <a:lnTo>
                  <a:pt x="378063" y="165162"/>
                </a:lnTo>
                <a:lnTo>
                  <a:pt x="375445" y="164181"/>
                </a:lnTo>
                <a:close/>
              </a:path>
              <a:path w="561975" h="184784">
                <a:moveTo>
                  <a:pt x="452291" y="95138"/>
                </a:moveTo>
                <a:lnTo>
                  <a:pt x="434101" y="95138"/>
                </a:lnTo>
                <a:lnTo>
                  <a:pt x="433729" y="102664"/>
                </a:lnTo>
                <a:lnTo>
                  <a:pt x="433636" y="104553"/>
                </a:lnTo>
                <a:lnTo>
                  <a:pt x="432766" y="113217"/>
                </a:lnTo>
                <a:lnTo>
                  <a:pt x="432722" y="113657"/>
                </a:lnTo>
                <a:lnTo>
                  <a:pt x="431363" y="122407"/>
                </a:lnTo>
                <a:lnTo>
                  <a:pt x="411276" y="163935"/>
                </a:lnTo>
                <a:lnTo>
                  <a:pt x="403748" y="167248"/>
                </a:lnTo>
                <a:lnTo>
                  <a:pt x="431786" y="167248"/>
                </a:lnTo>
                <a:lnTo>
                  <a:pt x="447752" y="130958"/>
                </a:lnTo>
                <a:lnTo>
                  <a:pt x="452060" y="99105"/>
                </a:lnTo>
                <a:lnTo>
                  <a:pt x="452103" y="98534"/>
                </a:lnTo>
                <a:lnTo>
                  <a:pt x="452214" y="96938"/>
                </a:lnTo>
                <a:lnTo>
                  <a:pt x="452291" y="95138"/>
                </a:lnTo>
                <a:close/>
              </a:path>
              <a:path w="561975" h="184784">
                <a:moveTo>
                  <a:pt x="417004" y="0"/>
                </a:moveTo>
                <a:lnTo>
                  <a:pt x="400481" y="0"/>
                </a:lnTo>
                <a:lnTo>
                  <a:pt x="392544" y="2575"/>
                </a:lnTo>
                <a:lnTo>
                  <a:pt x="370220" y="35869"/>
                </a:lnTo>
                <a:lnTo>
                  <a:pt x="367622" y="60207"/>
                </a:lnTo>
                <a:lnTo>
                  <a:pt x="367837" y="66996"/>
                </a:lnTo>
                <a:lnTo>
                  <a:pt x="389277" y="113217"/>
                </a:lnTo>
                <a:lnTo>
                  <a:pt x="396230" y="115712"/>
                </a:lnTo>
                <a:lnTo>
                  <a:pt x="409235" y="115712"/>
                </a:lnTo>
                <a:lnTo>
                  <a:pt x="431772" y="98534"/>
                </a:lnTo>
                <a:lnTo>
                  <a:pt x="401874" y="98534"/>
                </a:lnTo>
                <a:lnTo>
                  <a:pt x="396303" y="95138"/>
                </a:lnTo>
                <a:lnTo>
                  <a:pt x="387164" y="60207"/>
                </a:lnTo>
                <a:lnTo>
                  <a:pt x="387235" y="55380"/>
                </a:lnTo>
                <a:lnTo>
                  <a:pt x="402397" y="17549"/>
                </a:lnTo>
                <a:lnTo>
                  <a:pt x="440431" y="17549"/>
                </a:lnTo>
                <a:lnTo>
                  <a:pt x="438228" y="13496"/>
                </a:lnTo>
                <a:lnTo>
                  <a:pt x="433778" y="8512"/>
                </a:lnTo>
                <a:lnTo>
                  <a:pt x="428459" y="5151"/>
                </a:lnTo>
                <a:lnTo>
                  <a:pt x="423140" y="1717"/>
                </a:lnTo>
                <a:lnTo>
                  <a:pt x="417004" y="0"/>
                </a:lnTo>
                <a:close/>
              </a:path>
              <a:path w="561975" h="184784">
                <a:moveTo>
                  <a:pt x="440431" y="17549"/>
                </a:moveTo>
                <a:lnTo>
                  <a:pt x="414753" y="17549"/>
                </a:lnTo>
                <a:lnTo>
                  <a:pt x="418679" y="19140"/>
                </a:lnTo>
                <a:lnTo>
                  <a:pt x="424732" y="25528"/>
                </a:lnTo>
                <a:lnTo>
                  <a:pt x="427067" y="29611"/>
                </a:lnTo>
                <a:lnTo>
                  <a:pt x="428700" y="34606"/>
                </a:lnTo>
                <a:lnTo>
                  <a:pt x="430333" y="39517"/>
                </a:lnTo>
                <a:lnTo>
                  <a:pt x="433119" y="70437"/>
                </a:lnTo>
                <a:lnTo>
                  <a:pt x="432284" y="75800"/>
                </a:lnTo>
                <a:lnTo>
                  <a:pt x="432260" y="75955"/>
                </a:lnTo>
                <a:lnTo>
                  <a:pt x="414711" y="98534"/>
                </a:lnTo>
                <a:lnTo>
                  <a:pt x="431772" y="98534"/>
                </a:lnTo>
                <a:lnTo>
                  <a:pt x="433227" y="95138"/>
                </a:lnTo>
                <a:lnTo>
                  <a:pt x="452291" y="95138"/>
                </a:lnTo>
                <a:lnTo>
                  <a:pt x="452492" y="90475"/>
                </a:lnTo>
                <a:lnTo>
                  <a:pt x="451166" y="51871"/>
                </a:lnTo>
                <a:lnTo>
                  <a:pt x="444441" y="25528"/>
                </a:lnTo>
                <a:lnTo>
                  <a:pt x="444363" y="25323"/>
                </a:lnTo>
                <a:lnTo>
                  <a:pt x="441830" y="20125"/>
                </a:lnTo>
                <a:lnTo>
                  <a:pt x="440431" y="17549"/>
                </a:lnTo>
                <a:close/>
              </a:path>
              <a:path w="561975" h="184784">
                <a:moveTo>
                  <a:pt x="537503" y="125"/>
                </a:moveTo>
                <a:lnTo>
                  <a:pt x="525880" y="125"/>
                </a:lnTo>
                <a:lnTo>
                  <a:pt x="518687" y="1591"/>
                </a:lnTo>
                <a:lnTo>
                  <a:pt x="487850" y="30637"/>
                </a:lnTo>
                <a:lnTo>
                  <a:pt x="478395" y="68594"/>
                </a:lnTo>
                <a:lnTo>
                  <a:pt x="477641" y="75673"/>
                </a:lnTo>
                <a:lnTo>
                  <a:pt x="477558" y="76447"/>
                </a:lnTo>
                <a:lnTo>
                  <a:pt x="477482" y="77166"/>
                </a:lnTo>
                <a:lnTo>
                  <a:pt x="476882" y="85484"/>
                </a:lnTo>
                <a:lnTo>
                  <a:pt x="476771" y="87651"/>
                </a:lnTo>
                <a:lnTo>
                  <a:pt x="476651" y="117629"/>
                </a:lnTo>
                <a:lnTo>
                  <a:pt x="477006" y="123484"/>
                </a:lnTo>
                <a:lnTo>
                  <a:pt x="487484" y="164303"/>
                </a:lnTo>
                <a:lnTo>
                  <a:pt x="513127" y="184550"/>
                </a:lnTo>
                <a:lnTo>
                  <a:pt x="529398" y="184550"/>
                </a:lnTo>
                <a:lnTo>
                  <a:pt x="537053" y="181973"/>
                </a:lnTo>
                <a:lnTo>
                  <a:pt x="549325" y="171665"/>
                </a:lnTo>
                <a:lnTo>
                  <a:pt x="552278" y="167125"/>
                </a:lnTo>
                <a:lnTo>
                  <a:pt x="515493" y="167125"/>
                </a:lnTo>
                <a:lnTo>
                  <a:pt x="511692" y="165571"/>
                </a:lnTo>
                <a:lnTo>
                  <a:pt x="496604" y="128842"/>
                </a:lnTo>
                <a:lnTo>
                  <a:pt x="496185" y="112603"/>
                </a:lnTo>
                <a:lnTo>
                  <a:pt x="497085" y="107286"/>
                </a:lnTo>
                <a:lnTo>
                  <a:pt x="498886" y="102460"/>
                </a:lnTo>
                <a:lnTo>
                  <a:pt x="500687" y="97552"/>
                </a:lnTo>
                <a:lnTo>
                  <a:pt x="503347" y="93625"/>
                </a:lnTo>
                <a:lnTo>
                  <a:pt x="508173" y="89576"/>
                </a:lnTo>
                <a:lnTo>
                  <a:pt x="494960" y="89576"/>
                </a:lnTo>
                <a:lnTo>
                  <a:pt x="495574" y="78109"/>
                </a:lnTo>
                <a:lnTo>
                  <a:pt x="496458" y="69736"/>
                </a:lnTo>
                <a:lnTo>
                  <a:pt x="496579" y="68594"/>
                </a:lnTo>
                <a:lnTo>
                  <a:pt x="496680" y="67641"/>
                </a:lnTo>
                <a:lnTo>
                  <a:pt x="509569" y="30072"/>
                </a:lnTo>
                <a:lnTo>
                  <a:pt x="526414" y="17423"/>
                </a:lnTo>
                <a:lnTo>
                  <a:pt x="552508" y="17423"/>
                </a:lnTo>
                <a:lnTo>
                  <a:pt x="552508" y="2827"/>
                </a:lnTo>
                <a:lnTo>
                  <a:pt x="549974" y="1926"/>
                </a:lnTo>
                <a:lnTo>
                  <a:pt x="547115" y="1266"/>
                </a:lnTo>
                <a:lnTo>
                  <a:pt x="543922" y="858"/>
                </a:lnTo>
                <a:lnTo>
                  <a:pt x="540812" y="366"/>
                </a:lnTo>
                <a:lnTo>
                  <a:pt x="537503" y="125"/>
                </a:lnTo>
                <a:close/>
              </a:path>
              <a:path w="561975" h="184784">
                <a:moveTo>
                  <a:pt x="553639" y="86200"/>
                </a:moveTo>
                <a:lnTo>
                  <a:pt x="527659" y="86200"/>
                </a:lnTo>
                <a:lnTo>
                  <a:pt x="530913" y="88185"/>
                </a:lnTo>
                <a:lnTo>
                  <a:pt x="533148" y="89576"/>
                </a:lnTo>
                <a:lnTo>
                  <a:pt x="542243" y="123484"/>
                </a:lnTo>
                <a:lnTo>
                  <a:pt x="542214" y="128842"/>
                </a:lnTo>
                <a:lnTo>
                  <a:pt x="542098" y="131878"/>
                </a:lnTo>
                <a:lnTo>
                  <a:pt x="542031" y="133650"/>
                </a:lnTo>
                <a:lnTo>
                  <a:pt x="527032" y="167125"/>
                </a:lnTo>
                <a:lnTo>
                  <a:pt x="552278" y="167125"/>
                </a:lnTo>
                <a:lnTo>
                  <a:pt x="561367" y="131878"/>
                </a:lnTo>
                <a:lnTo>
                  <a:pt x="561475" y="128842"/>
                </a:lnTo>
                <a:lnTo>
                  <a:pt x="554843" y="88185"/>
                </a:lnTo>
                <a:lnTo>
                  <a:pt x="553639" y="86200"/>
                </a:lnTo>
                <a:close/>
              </a:path>
              <a:path w="561975" h="184784">
                <a:moveTo>
                  <a:pt x="533000" y="68835"/>
                </a:moveTo>
                <a:lnTo>
                  <a:pt x="520079" y="68835"/>
                </a:lnTo>
                <a:lnTo>
                  <a:pt x="515902" y="69736"/>
                </a:lnTo>
                <a:lnTo>
                  <a:pt x="512142" y="71537"/>
                </a:lnTo>
                <a:lnTo>
                  <a:pt x="508457" y="73254"/>
                </a:lnTo>
                <a:lnTo>
                  <a:pt x="505274" y="75673"/>
                </a:lnTo>
                <a:lnTo>
                  <a:pt x="499871" y="81882"/>
                </a:lnTo>
                <a:lnTo>
                  <a:pt x="497661" y="85484"/>
                </a:lnTo>
                <a:lnTo>
                  <a:pt x="495944" y="89576"/>
                </a:lnTo>
                <a:lnTo>
                  <a:pt x="508173" y="89576"/>
                </a:lnTo>
                <a:lnTo>
                  <a:pt x="510467" y="87651"/>
                </a:lnTo>
                <a:lnTo>
                  <a:pt x="514720" y="86200"/>
                </a:lnTo>
                <a:lnTo>
                  <a:pt x="553639" y="86200"/>
                </a:lnTo>
                <a:lnTo>
                  <a:pt x="550749" y="81432"/>
                </a:lnTo>
                <a:lnTo>
                  <a:pt x="545272" y="76447"/>
                </a:lnTo>
                <a:lnTo>
                  <a:pt x="539869" y="71369"/>
                </a:lnTo>
                <a:lnTo>
                  <a:pt x="533000" y="68835"/>
                </a:lnTo>
                <a:close/>
              </a:path>
              <a:path w="561975" h="184784">
                <a:moveTo>
                  <a:pt x="552508" y="17423"/>
                </a:moveTo>
                <a:lnTo>
                  <a:pt x="537953" y="17423"/>
                </a:lnTo>
                <a:lnTo>
                  <a:pt x="541105" y="17674"/>
                </a:lnTo>
                <a:lnTo>
                  <a:pt x="544047" y="18156"/>
                </a:lnTo>
                <a:lnTo>
                  <a:pt x="547073" y="18564"/>
                </a:lnTo>
                <a:lnTo>
                  <a:pt x="549890" y="19224"/>
                </a:lnTo>
                <a:lnTo>
                  <a:pt x="552508" y="20125"/>
                </a:lnTo>
                <a:lnTo>
                  <a:pt x="552508" y="17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8" name="object 148"/>
          <p:cNvSpPr/>
          <p:nvPr/>
        </p:nvSpPr>
        <p:spPr>
          <a:xfrm>
            <a:off x="3156157" y="608287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49" name="object 149"/>
          <p:cNvSpPr/>
          <p:nvPr/>
        </p:nvSpPr>
        <p:spPr>
          <a:xfrm>
            <a:off x="3400350" y="6169360"/>
            <a:ext cx="374283" cy="112054"/>
          </a:xfrm>
          <a:custGeom>
            <a:avLst/>
            <a:gdLst/>
            <a:ahLst/>
            <a:cxnLst/>
            <a:rect l="l" t="t" r="r" b="b"/>
            <a:pathLst>
              <a:path w="617220" h="184784">
                <a:moveTo>
                  <a:pt x="8455" y="153015"/>
                </a:moveTo>
                <a:lnTo>
                  <a:pt x="8455" y="181973"/>
                </a:lnTo>
                <a:lnTo>
                  <a:pt x="11890" y="182709"/>
                </a:lnTo>
                <a:lnTo>
                  <a:pt x="15607" y="183282"/>
                </a:lnTo>
                <a:lnTo>
                  <a:pt x="19617" y="183691"/>
                </a:lnTo>
                <a:lnTo>
                  <a:pt x="23712" y="184181"/>
                </a:lnTo>
                <a:lnTo>
                  <a:pt x="27711" y="184427"/>
                </a:lnTo>
                <a:lnTo>
                  <a:pt x="31638" y="184427"/>
                </a:lnTo>
                <a:lnTo>
                  <a:pt x="37269" y="184181"/>
                </a:lnTo>
                <a:lnTo>
                  <a:pt x="38467" y="184181"/>
                </a:lnTo>
                <a:lnTo>
                  <a:pt x="77658" y="164426"/>
                </a:lnTo>
                <a:lnTo>
                  <a:pt x="83682" y="155837"/>
                </a:lnTo>
                <a:lnTo>
                  <a:pt x="25219" y="155837"/>
                </a:lnTo>
                <a:lnTo>
                  <a:pt x="21659" y="155592"/>
                </a:lnTo>
                <a:lnTo>
                  <a:pt x="14707" y="154609"/>
                </a:lnTo>
                <a:lnTo>
                  <a:pt x="11576" y="153935"/>
                </a:lnTo>
                <a:lnTo>
                  <a:pt x="8455" y="153015"/>
                </a:lnTo>
                <a:close/>
              </a:path>
              <a:path w="617220" h="184784">
                <a:moveTo>
                  <a:pt x="99080" y="99270"/>
                </a:moveTo>
                <a:lnTo>
                  <a:pt x="68579" y="99270"/>
                </a:lnTo>
                <a:lnTo>
                  <a:pt x="68054" y="107450"/>
                </a:lnTo>
                <a:lnTo>
                  <a:pt x="67043" y="115436"/>
                </a:lnTo>
                <a:lnTo>
                  <a:pt x="45135" y="153547"/>
                </a:lnTo>
                <a:lnTo>
                  <a:pt x="37816" y="155837"/>
                </a:lnTo>
                <a:lnTo>
                  <a:pt x="83682" y="155837"/>
                </a:lnTo>
                <a:lnTo>
                  <a:pt x="97578" y="112644"/>
                </a:lnTo>
                <a:lnTo>
                  <a:pt x="98680" y="103924"/>
                </a:lnTo>
                <a:lnTo>
                  <a:pt x="99080" y="99270"/>
                </a:lnTo>
                <a:close/>
              </a:path>
              <a:path w="617220" h="184784">
                <a:moveTo>
                  <a:pt x="56957" y="0"/>
                </a:moveTo>
                <a:lnTo>
                  <a:pt x="48946" y="0"/>
                </a:lnTo>
                <a:lnTo>
                  <a:pt x="41337" y="490"/>
                </a:lnTo>
                <a:lnTo>
                  <a:pt x="8779" y="23082"/>
                </a:lnTo>
                <a:lnTo>
                  <a:pt x="5743" y="29454"/>
                </a:lnTo>
                <a:lnTo>
                  <a:pt x="5628" y="29695"/>
                </a:lnTo>
                <a:lnTo>
                  <a:pt x="3161" y="36920"/>
                </a:lnTo>
                <a:lnTo>
                  <a:pt x="1397" y="44727"/>
                </a:lnTo>
                <a:lnTo>
                  <a:pt x="436" y="52340"/>
                </a:lnTo>
                <a:lnTo>
                  <a:pt x="338" y="53117"/>
                </a:lnTo>
                <a:lnTo>
                  <a:pt x="102" y="59108"/>
                </a:lnTo>
                <a:lnTo>
                  <a:pt x="0" y="62542"/>
                </a:lnTo>
                <a:lnTo>
                  <a:pt x="205" y="68722"/>
                </a:lnTo>
                <a:lnTo>
                  <a:pt x="11483" y="107450"/>
                </a:lnTo>
                <a:lnTo>
                  <a:pt x="11605" y="107637"/>
                </a:lnTo>
                <a:lnTo>
                  <a:pt x="11722" y="107818"/>
                </a:lnTo>
                <a:lnTo>
                  <a:pt x="17534" y="112644"/>
                </a:lnTo>
                <a:lnTo>
                  <a:pt x="23519" y="117553"/>
                </a:lnTo>
                <a:lnTo>
                  <a:pt x="23665" y="117553"/>
                </a:lnTo>
                <a:lnTo>
                  <a:pt x="30622" y="119884"/>
                </a:lnTo>
                <a:lnTo>
                  <a:pt x="43460" y="119884"/>
                </a:lnTo>
                <a:lnTo>
                  <a:pt x="47386" y="119107"/>
                </a:lnTo>
                <a:lnTo>
                  <a:pt x="67229" y="99270"/>
                </a:lnTo>
                <a:lnTo>
                  <a:pt x="99080" y="99270"/>
                </a:lnTo>
                <a:lnTo>
                  <a:pt x="99410" y="95435"/>
                </a:lnTo>
                <a:lnTo>
                  <a:pt x="99561" y="92398"/>
                </a:lnTo>
                <a:lnTo>
                  <a:pt x="99629" y="91048"/>
                </a:lnTo>
                <a:lnTo>
                  <a:pt x="43795" y="91048"/>
                </a:lnTo>
                <a:lnTo>
                  <a:pt x="39900" y="88553"/>
                </a:lnTo>
                <a:lnTo>
                  <a:pt x="34664" y="78573"/>
                </a:lnTo>
                <a:lnTo>
                  <a:pt x="33355" y="71170"/>
                </a:lnTo>
                <a:lnTo>
                  <a:pt x="33355" y="50553"/>
                </a:lnTo>
                <a:lnTo>
                  <a:pt x="34832" y="42543"/>
                </a:lnTo>
                <a:lnTo>
                  <a:pt x="40727" y="32072"/>
                </a:lnTo>
                <a:lnTo>
                  <a:pt x="44528" y="29454"/>
                </a:lnTo>
                <a:lnTo>
                  <a:pt x="91312" y="29454"/>
                </a:lnTo>
                <a:lnTo>
                  <a:pt x="89609" y="25792"/>
                </a:lnTo>
                <a:lnTo>
                  <a:pt x="86495" y="20491"/>
                </a:lnTo>
                <a:lnTo>
                  <a:pt x="82160" y="13790"/>
                </a:lnTo>
                <a:lnTo>
                  <a:pt x="76799" y="8711"/>
                </a:lnTo>
                <a:lnTo>
                  <a:pt x="70422" y="5277"/>
                </a:lnTo>
                <a:lnTo>
                  <a:pt x="64119" y="1759"/>
                </a:lnTo>
                <a:lnTo>
                  <a:pt x="56957" y="0"/>
                </a:lnTo>
                <a:close/>
              </a:path>
              <a:path w="617220" h="184784">
                <a:moveTo>
                  <a:pt x="91312" y="29454"/>
                </a:moveTo>
                <a:lnTo>
                  <a:pt x="52789" y="29454"/>
                </a:lnTo>
                <a:lnTo>
                  <a:pt x="55648" y="30763"/>
                </a:lnTo>
                <a:lnTo>
                  <a:pt x="57784" y="33381"/>
                </a:lnTo>
                <a:lnTo>
                  <a:pt x="65621" y="60278"/>
                </a:lnTo>
                <a:lnTo>
                  <a:pt x="65726" y="62092"/>
                </a:lnTo>
                <a:lnTo>
                  <a:pt x="52957" y="91048"/>
                </a:lnTo>
                <a:lnTo>
                  <a:pt x="99629" y="91048"/>
                </a:lnTo>
                <a:lnTo>
                  <a:pt x="99753" y="88553"/>
                </a:lnTo>
                <a:lnTo>
                  <a:pt x="99776" y="68722"/>
                </a:lnTo>
                <a:lnTo>
                  <a:pt x="99131" y="60278"/>
                </a:lnTo>
                <a:lnTo>
                  <a:pt x="91424" y="29695"/>
                </a:lnTo>
                <a:lnTo>
                  <a:pt x="91312" y="29454"/>
                </a:lnTo>
                <a:close/>
              </a:path>
              <a:path w="617220" h="184784">
                <a:moveTo>
                  <a:pt x="126494" y="153015"/>
                </a:moveTo>
                <a:lnTo>
                  <a:pt x="126494" y="181973"/>
                </a:lnTo>
                <a:lnTo>
                  <a:pt x="129928" y="182709"/>
                </a:lnTo>
                <a:lnTo>
                  <a:pt x="133656" y="183282"/>
                </a:lnTo>
                <a:lnTo>
                  <a:pt x="137666" y="183691"/>
                </a:lnTo>
                <a:lnTo>
                  <a:pt x="141750" y="184181"/>
                </a:lnTo>
                <a:lnTo>
                  <a:pt x="145760" y="184427"/>
                </a:lnTo>
                <a:lnTo>
                  <a:pt x="149687" y="184427"/>
                </a:lnTo>
                <a:lnTo>
                  <a:pt x="155316" y="184181"/>
                </a:lnTo>
                <a:lnTo>
                  <a:pt x="156515" y="184181"/>
                </a:lnTo>
                <a:lnTo>
                  <a:pt x="195696" y="164426"/>
                </a:lnTo>
                <a:lnTo>
                  <a:pt x="201721" y="155837"/>
                </a:lnTo>
                <a:lnTo>
                  <a:pt x="143268" y="155837"/>
                </a:lnTo>
                <a:lnTo>
                  <a:pt x="139708" y="155592"/>
                </a:lnTo>
                <a:lnTo>
                  <a:pt x="132755" y="154609"/>
                </a:lnTo>
                <a:lnTo>
                  <a:pt x="129615" y="153935"/>
                </a:lnTo>
                <a:lnTo>
                  <a:pt x="126494" y="153015"/>
                </a:lnTo>
                <a:close/>
              </a:path>
              <a:path w="617220" h="184784">
                <a:moveTo>
                  <a:pt x="217121" y="99270"/>
                </a:moveTo>
                <a:lnTo>
                  <a:pt x="186618" y="99270"/>
                </a:lnTo>
                <a:lnTo>
                  <a:pt x="186093" y="107450"/>
                </a:lnTo>
                <a:lnTo>
                  <a:pt x="185085" y="115436"/>
                </a:lnTo>
                <a:lnTo>
                  <a:pt x="163184" y="153547"/>
                </a:lnTo>
                <a:lnTo>
                  <a:pt x="155865" y="155837"/>
                </a:lnTo>
                <a:lnTo>
                  <a:pt x="201721" y="155837"/>
                </a:lnTo>
                <a:lnTo>
                  <a:pt x="215627" y="112644"/>
                </a:lnTo>
                <a:lnTo>
                  <a:pt x="216723" y="103924"/>
                </a:lnTo>
                <a:lnTo>
                  <a:pt x="217121" y="99270"/>
                </a:lnTo>
                <a:close/>
              </a:path>
              <a:path w="617220" h="184784">
                <a:moveTo>
                  <a:pt x="175005" y="0"/>
                </a:moveTo>
                <a:lnTo>
                  <a:pt x="166985" y="0"/>
                </a:lnTo>
                <a:lnTo>
                  <a:pt x="159377" y="490"/>
                </a:lnTo>
                <a:lnTo>
                  <a:pt x="126822" y="23082"/>
                </a:lnTo>
                <a:lnTo>
                  <a:pt x="123782" y="29454"/>
                </a:lnTo>
                <a:lnTo>
                  <a:pt x="123667" y="29695"/>
                </a:lnTo>
                <a:lnTo>
                  <a:pt x="121199" y="36920"/>
                </a:lnTo>
                <a:lnTo>
                  <a:pt x="119435" y="44727"/>
                </a:lnTo>
                <a:lnTo>
                  <a:pt x="118474" y="52340"/>
                </a:lnTo>
                <a:lnTo>
                  <a:pt x="118376" y="53117"/>
                </a:lnTo>
                <a:lnTo>
                  <a:pt x="118140" y="59108"/>
                </a:lnTo>
                <a:lnTo>
                  <a:pt x="118038" y="62542"/>
                </a:lnTo>
                <a:lnTo>
                  <a:pt x="118243" y="68722"/>
                </a:lnTo>
                <a:lnTo>
                  <a:pt x="129532" y="107450"/>
                </a:lnTo>
                <a:lnTo>
                  <a:pt x="129653" y="107637"/>
                </a:lnTo>
                <a:lnTo>
                  <a:pt x="129771" y="107818"/>
                </a:lnTo>
                <a:lnTo>
                  <a:pt x="135572" y="112644"/>
                </a:lnTo>
                <a:lnTo>
                  <a:pt x="141568" y="117553"/>
                </a:lnTo>
                <a:lnTo>
                  <a:pt x="141714" y="117553"/>
                </a:lnTo>
                <a:lnTo>
                  <a:pt x="148661" y="119884"/>
                </a:lnTo>
                <a:lnTo>
                  <a:pt x="161508" y="119884"/>
                </a:lnTo>
                <a:lnTo>
                  <a:pt x="165435" y="119107"/>
                </a:lnTo>
                <a:lnTo>
                  <a:pt x="185267" y="99270"/>
                </a:lnTo>
                <a:lnTo>
                  <a:pt x="217121" y="99270"/>
                </a:lnTo>
                <a:lnTo>
                  <a:pt x="217449" y="95435"/>
                </a:lnTo>
                <a:lnTo>
                  <a:pt x="217600" y="92398"/>
                </a:lnTo>
                <a:lnTo>
                  <a:pt x="217668" y="91048"/>
                </a:lnTo>
                <a:lnTo>
                  <a:pt x="161833" y="91048"/>
                </a:lnTo>
                <a:lnTo>
                  <a:pt x="157948" y="88553"/>
                </a:lnTo>
                <a:lnTo>
                  <a:pt x="152713" y="78573"/>
                </a:lnTo>
                <a:lnTo>
                  <a:pt x="151404" y="71170"/>
                </a:lnTo>
                <a:lnTo>
                  <a:pt x="151404" y="50553"/>
                </a:lnTo>
                <a:lnTo>
                  <a:pt x="152761" y="43192"/>
                </a:lnTo>
                <a:lnTo>
                  <a:pt x="152880" y="42543"/>
                </a:lnTo>
                <a:lnTo>
                  <a:pt x="158765" y="32072"/>
                </a:lnTo>
                <a:lnTo>
                  <a:pt x="162566" y="29454"/>
                </a:lnTo>
                <a:lnTo>
                  <a:pt x="209350" y="29454"/>
                </a:lnTo>
                <a:lnTo>
                  <a:pt x="207647" y="25792"/>
                </a:lnTo>
                <a:lnTo>
                  <a:pt x="204533" y="20491"/>
                </a:lnTo>
                <a:lnTo>
                  <a:pt x="200198" y="13790"/>
                </a:lnTo>
                <a:lnTo>
                  <a:pt x="194837" y="8711"/>
                </a:lnTo>
                <a:lnTo>
                  <a:pt x="188460" y="5277"/>
                </a:lnTo>
                <a:lnTo>
                  <a:pt x="182157" y="1759"/>
                </a:lnTo>
                <a:lnTo>
                  <a:pt x="175005" y="0"/>
                </a:lnTo>
                <a:close/>
              </a:path>
              <a:path w="617220" h="184784">
                <a:moveTo>
                  <a:pt x="209350" y="29454"/>
                </a:moveTo>
                <a:lnTo>
                  <a:pt x="170828" y="29454"/>
                </a:lnTo>
                <a:lnTo>
                  <a:pt x="173697" y="30763"/>
                </a:lnTo>
                <a:lnTo>
                  <a:pt x="175822" y="33381"/>
                </a:lnTo>
                <a:lnTo>
                  <a:pt x="183663" y="60278"/>
                </a:lnTo>
                <a:lnTo>
                  <a:pt x="183773" y="62092"/>
                </a:lnTo>
                <a:lnTo>
                  <a:pt x="170995" y="91048"/>
                </a:lnTo>
                <a:lnTo>
                  <a:pt x="217668" y="91048"/>
                </a:lnTo>
                <a:lnTo>
                  <a:pt x="217792" y="88553"/>
                </a:lnTo>
                <a:lnTo>
                  <a:pt x="217816" y="68722"/>
                </a:lnTo>
                <a:lnTo>
                  <a:pt x="217173" y="60278"/>
                </a:lnTo>
                <a:lnTo>
                  <a:pt x="209463" y="29695"/>
                </a:lnTo>
                <a:lnTo>
                  <a:pt x="209350" y="29454"/>
                </a:lnTo>
                <a:close/>
              </a:path>
              <a:path w="617220" h="184784">
                <a:moveTo>
                  <a:pt x="354319" y="0"/>
                </a:moveTo>
                <a:lnTo>
                  <a:pt x="350309" y="0"/>
                </a:lnTo>
                <a:lnTo>
                  <a:pt x="342607" y="329"/>
                </a:lnTo>
                <a:lnTo>
                  <a:pt x="303431" y="20250"/>
                </a:lnTo>
                <a:lnTo>
                  <a:pt x="286899" y="57028"/>
                </a:lnTo>
                <a:lnTo>
                  <a:pt x="282420" y="114846"/>
                </a:lnTo>
                <a:lnTo>
                  <a:pt x="282992" y="122461"/>
                </a:lnTo>
                <a:lnTo>
                  <a:pt x="295703" y="163812"/>
                </a:lnTo>
                <a:lnTo>
                  <a:pt x="325650" y="184427"/>
                </a:lnTo>
                <a:lnTo>
                  <a:pt x="333744" y="184427"/>
                </a:lnTo>
                <a:lnTo>
                  <a:pt x="369634" y="167310"/>
                </a:lnTo>
                <a:lnTo>
                  <a:pt x="376453" y="155101"/>
                </a:lnTo>
                <a:lnTo>
                  <a:pt x="330100" y="155101"/>
                </a:lnTo>
                <a:lnTo>
                  <a:pt x="327650" y="154078"/>
                </a:lnTo>
                <a:lnTo>
                  <a:pt x="316351" y="123412"/>
                </a:lnTo>
                <a:lnTo>
                  <a:pt x="316391" y="113380"/>
                </a:lnTo>
                <a:lnTo>
                  <a:pt x="324042" y="97053"/>
                </a:lnTo>
                <a:lnTo>
                  <a:pt x="326708" y="94648"/>
                </a:lnTo>
                <a:lnTo>
                  <a:pt x="329734" y="93502"/>
                </a:lnTo>
                <a:lnTo>
                  <a:pt x="377963" y="93502"/>
                </a:lnTo>
                <a:lnTo>
                  <a:pt x="377554" y="92153"/>
                </a:lnTo>
                <a:lnTo>
                  <a:pt x="375157" y="85285"/>
                </a:lnTo>
                <a:lnTo>
                  <a:pt x="313870" y="85285"/>
                </a:lnTo>
                <a:lnTo>
                  <a:pt x="314362" y="77023"/>
                </a:lnTo>
                <a:lnTo>
                  <a:pt x="326383" y="38857"/>
                </a:lnTo>
                <a:lnTo>
                  <a:pt x="332027" y="34847"/>
                </a:lnTo>
                <a:lnTo>
                  <a:pt x="337578" y="30830"/>
                </a:lnTo>
                <a:lnTo>
                  <a:pt x="337443" y="30830"/>
                </a:lnTo>
                <a:lnTo>
                  <a:pt x="344665" y="28711"/>
                </a:lnTo>
                <a:lnTo>
                  <a:pt x="373376" y="28711"/>
                </a:lnTo>
                <a:lnTo>
                  <a:pt x="373376" y="2335"/>
                </a:lnTo>
                <a:lnTo>
                  <a:pt x="369774" y="1518"/>
                </a:lnTo>
                <a:lnTo>
                  <a:pt x="366015" y="942"/>
                </a:lnTo>
                <a:lnTo>
                  <a:pt x="362089" y="617"/>
                </a:lnTo>
                <a:lnTo>
                  <a:pt x="359379" y="329"/>
                </a:lnTo>
                <a:lnTo>
                  <a:pt x="360504" y="329"/>
                </a:lnTo>
                <a:lnTo>
                  <a:pt x="354319" y="0"/>
                </a:lnTo>
                <a:close/>
              </a:path>
              <a:path w="617220" h="184784">
                <a:moveTo>
                  <a:pt x="377963" y="93502"/>
                </a:moveTo>
                <a:lnTo>
                  <a:pt x="338320" y="93502"/>
                </a:lnTo>
                <a:lnTo>
                  <a:pt x="342131" y="95998"/>
                </a:lnTo>
                <a:lnTo>
                  <a:pt x="347199" y="105977"/>
                </a:lnTo>
                <a:lnTo>
                  <a:pt x="348466" y="113380"/>
                </a:lnTo>
                <a:lnTo>
                  <a:pt x="348466" y="133995"/>
                </a:lnTo>
                <a:lnTo>
                  <a:pt x="347073" y="142012"/>
                </a:lnTo>
                <a:lnTo>
                  <a:pt x="341752" y="152033"/>
                </a:lnTo>
                <a:lnTo>
                  <a:pt x="341454" y="152524"/>
                </a:lnTo>
                <a:lnTo>
                  <a:pt x="337712" y="155101"/>
                </a:lnTo>
                <a:lnTo>
                  <a:pt x="376453" y="155101"/>
                </a:lnTo>
                <a:lnTo>
                  <a:pt x="382214" y="122461"/>
                </a:lnTo>
                <a:lnTo>
                  <a:pt x="381950" y="114846"/>
                </a:lnTo>
                <a:lnTo>
                  <a:pt x="381849" y="113380"/>
                </a:lnTo>
                <a:lnTo>
                  <a:pt x="381046" y="106172"/>
                </a:lnTo>
                <a:lnTo>
                  <a:pt x="379643" y="99146"/>
                </a:lnTo>
                <a:lnTo>
                  <a:pt x="379590" y="98878"/>
                </a:lnTo>
                <a:lnTo>
                  <a:pt x="377963" y="93502"/>
                </a:lnTo>
                <a:close/>
              </a:path>
              <a:path w="617220" h="184784">
                <a:moveTo>
                  <a:pt x="351377" y="64668"/>
                </a:moveTo>
                <a:lnTo>
                  <a:pt x="338613" y="64668"/>
                </a:lnTo>
                <a:lnTo>
                  <a:pt x="334645" y="65484"/>
                </a:lnTo>
                <a:lnTo>
                  <a:pt x="331043" y="67118"/>
                </a:lnTo>
                <a:lnTo>
                  <a:pt x="327524" y="68678"/>
                </a:lnTo>
                <a:lnTo>
                  <a:pt x="324414" y="70961"/>
                </a:lnTo>
                <a:lnTo>
                  <a:pt x="319022" y="77023"/>
                </a:lnTo>
                <a:lnTo>
                  <a:pt x="316729" y="80782"/>
                </a:lnTo>
                <a:lnTo>
                  <a:pt x="314844" y="85285"/>
                </a:lnTo>
                <a:lnTo>
                  <a:pt x="375157" y="85285"/>
                </a:lnTo>
                <a:lnTo>
                  <a:pt x="374528" y="83484"/>
                </a:lnTo>
                <a:lnTo>
                  <a:pt x="370109" y="76730"/>
                </a:lnTo>
                <a:lnTo>
                  <a:pt x="358537" y="67118"/>
                </a:lnTo>
                <a:lnTo>
                  <a:pt x="351377" y="64668"/>
                </a:lnTo>
                <a:close/>
              </a:path>
              <a:path w="617220" h="184784">
                <a:moveTo>
                  <a:pt x="373376" y="28711"/>
                </a:moveTo>
                <a:lnTo>
                  <a:pt x="356686" y="28711"/>
                </a:lnTo>
                <a:lnTo>
                  <a:pt x="360204" y="28962"/>
                </a:lnTo>
                <a:lnTo>
                  <a:pt x="363565" y="29454"/>
                </a:lnTo>
                <a:lnTo>
                  <a:pt x="367000" y="29862"/>
                </a:lnTo>
                <a:lnTo>
                  <a:pt x="370266" y="30428"/>
                </a:lnTo>
                <a:lnTo>
                  <a:pt x="373376" y="31171"/>
                </a:lnTo>
                <a:lnTo>
                  <a:pt x="373376" y="28711"/>
                </a:lnTo>
                <a:close/>
              </a:path>
              <a:path w="617220" h="184784">
                <a:moveTo>
                  <a:pt x="480870" y="44783"/>
                </a:moveTo>
                <a:lnTo>
                  <a:pt x="447981" y="44783"/>
                </a:lnTo>
                <a:lnTo>
                  <a:pt x="447644" y="52029"/>
                </a:lnTo>
                <a:lnTo>
                  <a:pt x="447542" y="54197"/>
                </a:lnTo>
                <a:lnTo>
                  <a:pt x="447416" y="58856"/>
                </a:lnTo>
                <a:lnTo>
                  <a:pt x="447332" y="62458"/>
                </a:lnTo>
                <a:lnTo>
                  <a:pt x="447248" y="181973"/>
                </a:lnTo>
                <a:lnTo>
                  <a:pt x="480870" y="181973"/>
                </a:lnTo>
                <a:lnTo>
                  <a:pt x="480870" y="44783"/>
                </a:lnTo>
                <a:close/>
              </a:path>
              <a:path w="617220" h="184784">
                <a:moveTo>
                  <a:pt x="480870" y="2575"/>
                </a:moveTo>
                <a:lnTo>
                  <a:pt x="450924" y="2575"/>
                </a:lnTo>
                <a:lnTo>
                  <a:pt x="402705" y="52762"/>
                </a:lnTo>
                <a:lnTo>
                  <a:pt x="422830" y="72647"/>
                </a:lnTo>
                <a:lnTo>
                  <a:pt x="438411" y="56563"/>
                </a:lnTo>
                <a:lnTo>
                  <a:pt x="447981" y="44783"/>
                </a:lnTo>
                <a:lnTo>
                  <a:pt x="480870" y="44783"/>
                </a:lnTo>
                <a:lnTo>
                  <a:pt x="480870" y="2575"/>
                </a:lnTo>
                <a:close/>
              </a:path>
              <a:path w="617220" h="184784">
                <a:moveTo>
                  <a:pt x="525780" y="153015"/>
                </a:moveTo>
                <a:lnTo>
                  <a:pt x="525780" y="181973"/>
                </a:lnTo>
                <a:lnTo>
                  <a:pt x="529215" y="182709"/>
                </a:lnTo>
                <a:lnTo>
                  <a:pt x="532932" y="183282"/>
                </a:lnTo>
                <a:lnTo>
                  <a:pt x="536942" y="183691"/>
                </a:lnTo>
                <a:lnTo>
                  <a:pt x="541036" y="184181"/>
                </a:lnTo>
                <a:lnTo>
                  <a:pt x="545046" y="184427"/>
                </a:lnTo>
                <a:lnTo>
                  <a:pt x="548973" y="184427"/>
                </a:lnTo>
                <a:lnTo>
                  <a:pt x="554599" y="184181"/>
                </a:lnTo>
                <a:lnTo>
                  <a:pt x="555796" y="184181"/>
                </a:lnTo>
                <a:lnTo>
                  <a:pt x="594982" y="164426"/>
                </a:lnTo>
                <a:lnTo>
                  <a:pt x="601007" y="155837"/>
                </a:lnTo>
                <a:lnTo>
                  <a:pt x="542544" y="155837"/>
                </a:lnTo>
                <a:lnTo>
                  <a:pt x="538994" y="155592"/>
                </a:lnTo>
                <a:lnTo>
                  <a:pt x="532031" y="154609"/>
                </a:lnTo>
                <a:lnTo>
                  <a:pt x="528901" y="153935"/>
                </a:lnTo>
                <a:lnTo>
                  <a:pt x="525780" y="153015"/>
                </a:lnTo>
                <a:close/>
              </a:path>
              <a:path w="617220" h="184784">
                <a:moveTo>
                  <a:pt x="616405" y="99270"/>
                </a:moveTo>
                <a:lnTo>
                  <a:pt x="585904" y="99270"/>
                </a:lnTo>
                <a:lnTo>
                  <a:pt x="585380" y="107450"/>
                </a:lnTo>
                <a:lnTo>
                  <a:pt x="584371" y="115436"/>
                </a:lnTo>
                <a:lnTo>
                  <a:pt x="562470" y="153547"/>
                </a:lnTo>
                <a:lnTo>
                  <a:pt x="555151" y="155837"/>
                </a:lnTo>
                <a:lnTo>
                  <a:pt x="601007" y="155837"/>
                </a:lnTo>
                <a:lnTo>
                  <a:pt x="614903" y="112644"/>
                </a:lnTo>
                <a:lnTo>
                  <a:pt x="614982" y="112153"/>
                </a:lnTo>
                <a:lnTo>
                  <a:pt x="616005" y="103924"/>
                </a:lnTo>
                <a:lnTo>
                  <a:pt x="616405" y="99270"/>
                </a:lnTo>
                <a:close/>
              </a:path>
              <a:path w="617220" h="184784">
                <a:moveTo>
                  <a:pt x="574292" y="0"/>
                </a:moveTo>
                <a:lnTo>
                  <a:pt x="566271" y="0"/>
                </a:lnTo>
                <a:lnTo>
                  <a:pt x="558663" y="490"/>
                </a:lnTo>
                <a:lnTo>
                  <a:pt x="526108" y="23082"/>
                </a:lnTo>
                <a:lnTo>
                  <a:pt x="517324" y="62542"/>
                </a:lnTo>
                <a:lnTo>
                  <a:pt x="517529" y="68722"/>
                </a:lnTo>
                <a:lnTo>
                  <a:pt x="517544" y="69170"/>
                </a:lnTo>
                <a:lnTo>
                  <a:pt x="517665" y="71170"/>
                </a:lnTo>
                <a:lnTo>
                  <a:pt x="518288" y="77055"/>
                </a:lnTo>
                <a:lnTo>
                  <a:pt x="518354" y="77673"/>
                </a:lnTo>
                <a:lnTo>
                  <a:pt x="528929" y="107637"/>
                </a:lnTo>
                <a:lnTo>
                  <a:pt x="529047" y="107818"/>
                </a:lnTo>
                <a:lnTo>
                  <a:pt x="534858" y="112644"/>
                </a:lnTo>
                <a:lnTo>
                  <a:pt x="540854" y="117553"/>
                </a:lnTo>
                <a:lnTo>
                  <a:pt x="541000" y="117553"/>
                </a:lnTo>
                <a:lnTo>
                  <a:pt x="547947" y="119884"/>
                </a:lnTo>
                <a:lnTo>
                  <a:pt x="560795" y="119884"/>
                </a:lnTo>
                <a:lnTo>
                  <a:pt x="564721" y="119107"/>
                </a:lnTo>
                <a:lnTo>
                  <a:pt x="584553" y="99270"/>
                </a:lnTo>
                <a:lnTo>
                  <a:pt x="616405" y="99270"/>
                </a:lnTo>
                <a:lnTo>
                  <a:pt x="616734" y="95435"/>
                </a:lnTo>
                <a:lnTo>
                  <a:pt x="616886" y="92398"/>
                </a:lnTo>
                <a:lnTo>
                  <a:pt x="616953" y="91048"/>
                </a:lnTo>
                <a:lnTo>
                  <a:pt x="561119" y="91048"/>
                </a:lnTo>
                <a:lnTo>
                  <a:pt x="557235" y="88553"/>
                </a:lnTo>
                <a:lnTo>
                  <a:pt x="551999" y="78573"/>
                </a:lnTo>
                <a:lnTo>
                  <a:pt x="550690" y="71170"/>
                </a:lnTo>
                <a:lnTo>
                  <a:pt x="550690" y="50553"/>
                </a:lnTo>
                <a:lnTo>
                  <a:pt x="552037" y="43192"/>
                </a:lnTo>
                <a:lnTo>
                  <a:pt x="552156" y="42543"/>
                </a:lnTo>
                <a:lnTo>
                  <a:pt x="558051" y="32072"/>
                </a:lnTo>
                <a:lnTo>
                  <a:pt x="561852" y="29454"/>
                </a:lnTo>
                <a:lnTo>
                  <a:pt x="608637" y="29454"/>
                </a:lnTo>
                <a:lnTo>
                  <a:pt x="606934" y="25792"/>
                </a:lnTo>
                <a:lnTo>
                  <a:pt x="603820" y="20491"/>
                </a:lnTo>
                <a:lnTo>
                  <a:pt x="599485" y="13790"/>
                </a:lnTo>
                <a:lnTo>
                  <a:pt x="594124" y="8711"/>
                </a:lnTo>
                <a:lnTo>
                  <a:pt x="587747" y="5277"/>
                </a:lnTo>
                <a:lnTo>
                  <a:pt x="581443" y="1759"/>
                </a:lnTo>
                <a:lnTo>
                  <a:pt x="574292" y="0"/>
                </a:lnTo>
                <a:close/>
              </a:path>
              <a:path w="617220" h="184784">
                <a:moveTo>
                  <a:pt x="608637" y="29454"/>
                </a:moveTo>
                <a:lnTo>
                  <a:pt x="570114" y="29454"/>
                </a:lnTo>
                <a:lnTo>
                  <a:pt x="572983" y="30763"/>
                </a:lnTo>
                <a:lnTo>
                  <a:pt x="575108" y="33381"/>
                </a:lnTo>
                <a:lnTo>
                  <a:pt x="577318" y="35998"/>
                </a:lnTo>
                <a:lnTo>
                  <a:pt x="578993" y="39265"/>
                </a:lnTo>
                <a:lnTo>
                  <a:pt x="581286" y="47035"/>
                </a:lnTo>
                <a:lnTo>
                  <a:pt x="581973" y="50553"/>
                </a:lnTo>
                <a:lnTo>
                  <a:pt x="582061" y="51003"/>
                </a:lnTo>
                <a:lnTo>
                  <a:pt x="582878" y="59108"/>
                </a:lnTo>
                <a:lnTo>
                  <a:pt x="582946" y="60278"/>
                </a:lnTo>
                <a:lnTo>
                  <a:pt x="583051" y="62092"/>
                </a:lnTo>
                <a:lnTo>
                  <a:pt x="570281" y="91048"/>
                </a:lnTo>
                <a:lnTo>
                  <a:pt x="616953" y="91048"/>
                </a:lnTo>
                <a:lnTo>
                  <a:pt x="617078" y="88553"/>
                </a:lnTo>
                <a:lnTo>
                  <a:pt x="617102" y="68722"/>
                </a:lnTo>
                <a:lnTo>
                  <a:pt x="616459" y="60278"/>
                </a:lnTo>
                <a:lnTo>
                  <a:pt x="608749" y="29695"/>
                </a:lnTo>
                <a:lnTo>
                  <a:pt x="608637" y="29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0" name="object 150"/>
          <p:cNvSpPr/>
          <p:nvPr/>
        </p:nvSpPr>
        <p:spPr>
          <a:xfrm>
            <a:off x="4019696" y="6082872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1" name="object 151"/>
          <p:cNvSpPr/>
          <p:nvPr/>
        </p:nvSpPr>
        <p:spPr>
          <a:xfrm>
            <a:off x="4306749" y="6169361"/>
            <a:ext cx="289954" cy="131307"/>
          </a:xfrm>
          <a:custGeom>
            <a:avLst/>
            <a:gdLst/>
            <a:ahLst/>
            <a:cxnLst/>
            <a:rect l="l" t="t" r="r" b="b"/>
            <a:pathLst>
              <a:path w="478154" h="216534">
                <a:moveTo>
                  <a:pt x="8455" y="153015"/>
                </a:moveTo>
                <a:lnTo>
                  <a:pt x="8455" y="181973"/>
                </a:lnTo>
                <a:lnTo>
                  <a:pt x="11890" y="182709"/>
                </a:lnTo>
                <a:lnTo>
                  <a:pt x="15607" y="183282"/>
                </a:lnTo>
                <a:lnTo>
                  <a:pt x="19617" y="183691"/>
                </a:lnTo>
                <a:lnTo>
                  <a:pt x="23712" y="184181"/>
                </a:lnTo>
                <a:lnTo>
                  <a:pt x="27711" y="184427"/>
                </a:lnTo>
                <a:lnTo>
                  <a:pt x="31649" y="184427"/>
                </a:lnTo>
                <a:lnTo>
                  <a:pt x="37275" y="184181"/>
                </a:lnTo>
                <a:lnTo>
                  <a:pt x="38472" y="184181"/>
                </a:lnTo>
                <a:lnTo>
                  <a:pt x="77658" y="164426"/>
                </a:lnTo>
                <a:lnTo>
                  <a:pt x="83682" y="155837"/>
                </a:lnTo>
                <a:lnTo>
                  <a:pt x="25219" y="155837"/>
                </a:lnTo>
                <a:lnTo>
                  <a:pt x="21659" y="155592"/>
                </a:lnTo>
                <a:lnTo>
                  <a:pt x="14707" y="154609"/>
                </a:lnTo>
                <a:lnTo>
                  <a:pt x="11576" y="153935"/>
                </a:lnTo>
                <a:lnTo>
                  <a:pt x="8455" y="153015"/>
                </a:lnTo>
                <a:close/>
              </a:path>
              <a:path w="478154" h="216534">
                <a:moveTo>
                  <a:pt x="99080" y="99270"/>
                </a:moveTo>
                <a:lnTo>
                  <a:pt x="68579" y="99270"/>
                </a:lnTo>
                <a:lnTo>
                  <a:pt x="68054" y="107450"/>
                </a:lnTo>
                <a:lnTo>
                  <a:pt x="67043" y="115436"/>
                </a:lnTo>
                <a:lnTo>
                  <a:pt x="45135" y="153547"/>
                </a:lnTo>
                <a:lnTo>
                  <a:pt x="37816" y="155837"/>
                </a:lnTo>
                <a:lnTo>
                  <a:pt x="83682" y="155837"/>
                </a:lnTo>
                <a:lnTo>
                  <a:pt x="97578" y="112644"/>
                </a:lnTo>
                <a:lnTo>
                  <a:pt x="97657" y="112153"/>
                </a:lnTo>
                <a:lnTo>
                  <a:pt x="98680" y="103924"/>
                </a:lnTo>
                <a:lnTo>
                  <a:pt x="99080" y="99270"/>
                </a:lnTo>
                <a:close/>
              </a:path>
              <a:path w="478154" h="216534">
                <a:moveTo>
                  <a:pt x="56957" y="0"/>
                </a:moveTo>
                <a:lnTo>
                  <a:pt x="48946" y="0"/>
                </a:lnTo>
                <a:lnTo>
                  <a:pt x="41337" y="490"/>
                </a:lnTo>
                <a:lnTo>
                  <a:pt x="8779" y="23082"/>
                </a:lnTo>
                <a:lnTo>
                  <a:pt x="5743" y="29454"/>
                </a:lnTo>
                <a:lnTo>
                  <a:pt x="5628" y="29695"/>
                </a:lnTo>
                <a:lnTo>
                  <a:pt x="3161" y="36920"/>
                </a:lnTo>
                <a:lnTo>
                  <a:pt x="1397" y="44727"/>
                </a:lnTo>
                <a:lnTo>
                  <a:pt x="436" y="52340"/>
                </a:lnTo>
                <a:lnTo>
                  <a:pt x="338" y="53117"/>
                </a:lnTo>
                <a:lnTo>
                  <a:pt x="102" y="59108"/>
                </a:lnTo>
                <a:lnTo>
                  <a:pt x="0" y="62542"/>
                </a:lnTo>
                <a:lnTo>
                  <a:pt x="205" y="68722"/>
                </a:lnTo>
                <a:lnTo>
                  <a:pt x="11483" y="107450"/>
                </a:lnTo>
                <a:lnTo>
                  <a:pt x="23519" y="117553"/>
                </a:lnTo>
                <a:lnTo>
                  <a:pt x="23665" y="117553"/>
                </a:lnTo>
                <a:lnTo>
                  <a:pt x="30622" y="119884"/>
                </a:lnTo>
                <a:lnTo>
                  <a:pt x="43460" y="119884"/>
                </a:lnTo>
                <a:lnTo>
                  <a:pt x="47386" y="119107"/>
                </a:lnTo>
                <a:lnTo>
                  <a:pt x="67229" y="99270"/>
                </a:lnTo>
                <a:lnTo>
                  <a:pt x="99080" y="99270"/>
                </a:lnTo>
                <a:lnTo>
                  <a:pt x="99410" y="95435"/>
                </a:lnTo>
                <a:lnTo>
                  <a:pt x="99561" y="92398"/>
                </a:lnTo>
                <a:lnTo>
                  <a:pt x="99629" y="91048"/>
                </a:lnTo>
                <a:lnTo>
                  <a:pt x="43795" y="91048"/>
                </a:lnTo>
                <a:lnTo>
                  <a:pt x="39900" y="88553"/>
                </a:lnTo>
                <a:lnTo>
                  <a:pt x="34664" y="78573"/>
                </a:lnTo>
                <a:lnTo>
                  <a:pt x="33366" y="71170"/>
                </a:lnTo>
                <a:lnTo>
                  <a:pt x="33366" y="50553"/>
                </a:lnTo>
                <a:lnTo>
                  <a:pt x="34832" y="42543"/>
                </a:lnTo>
                <a:lnTo>
                  <a:pt x="40727" y="32072"/>
                </a:lnTo>
                <a:lnTo>
                  <a:pt x="44528" y="29454"/>
                </a:lnTo>
                <a:lnTo>
                  <a:pt x="91312" y="29454"/>
                </a:lnTo>
                <a:lnTo>
                  <a:pt x="89609" y="25792"/>
                </a:lnTo>
                <a:lnTo>
                  <a:pt x="86495" y="20491"/>
                </a:lnTo>
                <a:lnTo>
                  <a:pt x="82160" y="13790"/>
                </a:lnTo>
                <a:lnTo>
                  <a:pt x="76799" y="8711"/>
                </a:lnTo>
                <a:lnTo>
                  <a:pt x="70422" y="5277"/>
                </a:lnTo>
                <a:lnTo>
                  <a:pt x="64119" y="1759"/>
                </a:lnTo>
                <a:lnTo>
                  <a:pt x="56957" y="0"/>
                </a:lnTo>
                <a:close/>
              </a:path>
              <a:path w="478154" h="216534">
                <a:moveTo>
                  <a:pt x="91312" y="29454"/>
                </a:moveTo>
                <a:lnTo>
                  <a:pt x="52789" y="29454"/>
                </a:lnTo>
                <a:lnTo>
                  <a:pt x="55648" y="30763"/>
                </a:lnTo>
                <a:lnTo>
                  <a:pt x="57784" y="33381"/>
                </a:lnTo>
                <a:lnTo>
                  <a:pt x="65752" y="69170"/>
                </a:lnTo>
                <a:lnTo>
                  <a:pt x="65187" y="73055"/>
                </a:lnTo>
                <a:lnTo>
                  <a:pt x="62894" y="80981"/>
                </a:lnTo>
                <a:lnTo>
                  <a:pt x="61093" y="84301"/>
                </a:lnTo>
                <a:lnTo>
                  <a:pt x="56182" y="89698"/>
                </a:lnTo>
                <a:lnTo>
                  <a:pt x="52957" y="91048"/>
                </a:lnTo>
                <a:lnTo>
                  <a:pt x="99629" y="91048"/>
                </a:lnTo>
                <a:lnTo>
                  <a:pt x="99753" y="88553"/>
                </a:lnTo>
                <a:lnTo>
                  <a:pt x="99776" y="68722"/>
                </a:lnTo>
                <a:lnTo>
                  <a:pt x="99131" y="60278"/>
                </a:lnTo>
                <a:lnTo>
                  <a:pt x="91424" y="29695"/>
                </a:lnTo>
                <a:lnTo>
                  <a:pt x="91312" y="29454"/>
                </a:lnTo>
                <a:close/>
              </a:path>
              <a:path w="478154" h="216534">
                <a:moveTo>
                  <a:pt x="160482" y="148597"/>
                </a:moveTo>
                <a:lnTo>
                  <a:pt x="128085" y="148597"/>
                </a:lnTo>
                <a:lnTo>
                  <a:pt x="127677" y="154650"/>
                </a:lnTo>
                <a:lnTo>
                  <a:pt x="126944" y="161727"/>
                </a:lnTo>
                <a:lnTo>
                  <a:pt x="120808" y="202301"/>
                </a:lnTo>
                <a:lnTo>
                  <a:pt x="118023" y="216208"/>
                </a:lnTo>
                <a:lnTo>
                  <a:pt x="144650" y="216208"/>
                </a:lnTo>
                <a:lnTo>
                  <a:pt x="157173" y="175225"/>
                </a:lnTo>
                <a:lnTo>
                  <a:pt x="158974" y="167616"/>
                </a:lnTo>
                <a:lnTo>
                  <a:pt x="160566" y="159641"/>
                </a:lnTo>
                <a:lnTo>
                  <a:pt x="161959" y="151296"/>
                </a:lnTo>
                <a:lnTo>
                  <a:pt x="160482" y="148597"/>
                </a:lnTo>
                <a:close/>
              </a:path>
              <a:path w="478154" h="216534">
                <a:moveTo>
                  <a:pt x="270427" y="145529"/>
                </a:moveTo>
                <a:lnTo>
                  <a:pt x="237297" y="145529"/>
                </a:lnTo>
                <a:lnTo>
                  <a:pt x="237297" y="181973"/>
                </a:lnTo>
                <a:lnTo>
                  <a:pt x="270427" y="181973"/>
                </a:lnTo>
                <a:lnTo>
                  <a:pt x="270427" y="145529"/>
                </a:lnTo>
                <a:close/>
              </a:path>
              <a:path w="478154" h="216534">
                <a:moveTo>
                  <a:pt x="270427" y="2083"/>
                </a:moveTo>
                <a:lnTo>
                  <a:pt x="237056" y="2083"/>
                </a:lnTo>
                <a:lnTo>
                  <a:pt x="178031" y="118412"/>
                </a:lnTo>
                <a:lnTo>
                  <a:pt x="178031" y="145529"/>
                </a:lnTo>
                <a:lnTo>
                  <a:pt x="288583" y="145529"/>
                </a:lnTo>
                <a:lnTo>
                  <a:pt x="288583" y="117675"/>
                </a:lnTo>
                <a:lnTo>
                  <a:pt x="205392" y="117675"/>
                </a:lnTo>
                <a:lnTo>
                  <a:pt x="229077" y="68343"/>
                </a:lnTo>
                <a:lnTo>
                  <a:pt x="236805" y="49087"/>
                </a:lnTo>
                <a:lnTo>
                  <a:pt x="270427" y="49087"/>
                </a:lnTo>
                <a:lnTo>
                  <a:pt x="270427" y="2083"/>
                </a:lnTo>
                <a:close/>
              </a:path>
              <a:path w="478154" h="216534">
                <a:moveTo>
                  <a:pt x="270427" y="49087"/>
                </a:moveTo>
                <a:lnTo>
                  <a:pt x="237789" y="49087"/>
                </a:lnTo>
                <a:lnTo>
                  <a:pt x="237705" y="49904"/>
                </a:lnTo>
                <a:lnTo>
                  <a:pt x="237580" y="52679"/>
                </a:lnTo>
                <a:lnTo>
                  <a:pt x="237469" y="56082"/>
                </a:lnTo>
                <a:lnTo>
                  <a:pt x="237380" y="58940"/>
                </a:lnTo>
                <a:lnTo>
                  <a:pt x="237297" y="61966"/>
                </a:lnTo>
                <a:lnTo>
                  <a:pt x="237213" y="64909"/>
                </a:lnTo>
                <a:lnTo>
                  <a:pt x="237129" y="67736"/>
                </a:lnTo>
                <a:lnTo>
                  <a:pt x="237056" y="117675"/>
                </a:lnTo>
                <a:lnTo>
                  <a:pt x="270427" y="117675"/>
                </a:lnTo>
                <a:lnTo>
                  <a:pt x="270427" y="49087"/>
                </a:lnTo>
                <a:close/>
              </a:path>
              <a:path w="478154" h="216534">
                <a:moveTo>
                  <a:pt x="442097" y="71662"/>
                </a:moveTo>
                <a:lnTo>
                  <a:pt x="433723" y="72597"/>
                </a:lnTo>
                <a:lnTo>
                  <a:pt x="433961" y="72597"/>
                </a:lnTo>
                <a:lnTo>
                  <a:pt x="427003" y="75251"/>
                </a:lnTo>
                <a:lnTo>
                  <a:pt x="407207" y="114868"/>
                </a:lnTo>
                <a:lnTo>
                  <a:pt x="406632" y="127737"/>
                </a:lnTo>
                <a:lnTo>
                  <a:pt x="407137" y="138371"/>
                </a:lnTo>
                <a:lnTo>
                  <a:pt x="421088" y="175623"/>
                </a:lnTo>
                <a:lnTo>
                  <a:pt x="427309" y="180500"/>
                </a:lnTo>
                <a:lnTo>
                  <a:pt x="427453" y="180500"/>
                </a:lnTo>
                <a:lnTo>
                  <a:pt x="434230" y="183261"/>
                </a:lnTo>
                <a:lnTo>
                  <a:pt x="434411" y="183261"/>
                </a:lnTo>
                <a:lnTo>
                  <a:pt x="442097" y="184181"/>
                </a:lnTo>
                <a:lnTo>
                  <a:pt x="450191" y="183261"/>
                </a:lnTo>
                <a:lnTo>
                  <a:pt x="472781" y="161113"/>
                </a:lnTo>
                <a:lnTo>
                  <a:pt x="438819" y="161113"/>
                </a:lnTo>
                <a:lnTo>
                  <a:pt x="436244" y="158414"/>
                </a:lnTo>
                <a:lnTo>
                  <a:pt x="434610" y="153015"/>
                </a:lnTo>
                <a:lnTo>
                  <a:pt x="433050" y="147615"/>
                </a:lnTo>
                <a:lnTo>
                  <a:pt x="432382" y="140422"/>
                </a:lnTo>
                <a:lnTo>
                  <a:pt x="432275" y="116775"/>
                </a:lnTo>
                <a:lnTo>
                  <a:pt x="432963" y="109331"/>
                </a:lnTo>
                <a:lnTo>
                  <a:pt x="433050" y="108391"/>
                </a:lnTo>
                <a:lnTo>
                  <a:pt x="435977" y="97920"/>
                </a:lnTo>
                <a:lnTo>
                  <a:pt x="436080" y="97552"/>
                </a:lnTo>
                <a:lnTo>
                  <a:pt x="436160" y="97266"/>
                </a:lnTo>
                <a:lnTo>
                  <a:pt x="438662" y="94484"/>
                </a:lnTo>
                <a:lnTo>
                  <a:pt x="472445" y="94484"/>
                </a:lnTo>
                <a:lnTo>
                  <a:pt x="468347" y="86625"/>
                </a:lnTo>
                <a:lnTo>
                  <a:pt x="463072" y="80077"/>
                </a:lnTo>
                <a:lnTo>
                  <a:pt x="456938" y="75402"/>
                </a:lnTo>
                <a:lnTo>
                  <a:pt x="449946" y="72597"/>
                </a:lnTo>
                <a:lnTo>
                  <a:pt x="442097" y="71662"/>
                </a:lnTo>
                <a:close/>
              </a:path>
              <a:path w="478154" h="216534">
                <a:moveTo>
                  <a:pt x="435469" y="2575"/>
                </a:moveTo>
                <a:lnTo>
                  <a:pt x="410684" y="2575"/>
                </a:lnTo>
                <a:lnTo>
                  <a:pt x="341231" y="181973"/>
                </a:lnTo>
                <a:lnTo>
                  <a:pt x="366141" y="181973"/>
                </a:lnTo>
                <a:lnTo>
                  <a:pt x="435469" y="2575"/>
                </a:lnTo>
                <a:close/>
              </a:path>
              <a:path w="478154" h="216534">
                <a:moveTo>
                  <a:pt x="472445" y="94484"/>
                </a:moveTo>
                <a:lnTo>
                  <a:pt x="445688" y="94484"/>
                </a:lnTo>
                <a:lnTo>
                  <a:pt x="448088" y="97266"/>
                </a:lnTo>
                <a:lnTo>
                  <a:pt x="448286" y="97552"/>
                </a:lnTo>
                <a:lnTo>
                  <a:pt x="451277" y="108963"/>
                </a:lnTo>
                <a:lnTo>
                  <a:pt x="451374" y="109331"/>
                </a:lnTo>
                <a:lnTo>
                  <a:pt x="452089" y="116775"/>
                </a:lnTo>
                <a:lnTo>
                  <a:pt x="451972" y="140422"/>
                </a:lnTo>
                <a:lnTo>
                  <a:pt x="451416" y="146511"/>
                </a:lnTo>
                <a:lnTo>
                  <a:pt x="449950" y="152401"/>
                </a:lnTo>
                <a:lnTo>
                  <a:pt x="448474" y="158209"/>
                </a:lnTo>
                <a:lnTo>
                  <a:pt x="445940" y="161113"/>
                </a:lnTo>
                <a:lnTo>
                  <a:pt x="472781" y="161113"/>
                </a:lnTo>
                <a:lnTo>
                  <a:pt x="475681" y="151603"/>
                </a:lnTo>
                <a:lnTo>
                  <a:pt x="477453" y="140422"/>
                </a:lnTo>
                <a:lnTo>
                  <a:pt x="478043" y="127737"/>
                </a:lnTo>
                <a:lnTo>
                  <a:pt x="477545" y="117512"/>
                </a:lnTo>
                <a:lnTo>
                  <a:pt x="477438" y="115320"/>
                </a:lnTo>
                <a:lnTo>
                  <a:pt x="475627" y="104362"/>
                </a:lnTo>
                <a:lnTo>
                  <a:pt x="472592" y="94765"/>
                </a:lnTo>
                <a:lnTo>
                  <a:pt x="472445" y="94484"/>
                </a:lnTo>
                <a:close/>
              </a:path>
              <a:path w="478154" h="216534">
                <a:moveTo>
                  <a:pt x="334728" y="0"/>
                </a:moveTo>
                <a:lnTo>
                  <a:pt x="326533" y="936"/>
                </a:lnTo>
                <a:lnTo>
                  <a:pt x="326678" y="936"/>
                </a:lnTo>
                <a:lnTo>
                  <a:pt x="322463" y="2575"/>
                </a:lnTo>
                <a:lnTo>
                  <a:pt x="299839" y="43365"/>
                </a:lnTo>
                <a:lnTo>
                  <a:pt x="299263" y="56082"/>
                </a:lnTo>
                <a:lnTo>
                  <a:pt x="299815" y="67694"/>
                </a:lnTo>
                <a:lnTo>
                  <a:pt x="313880" y="104154"/>
                </a:lnTo>
                <a:lnTo>
                  <a:pt x="326946" y="111724"/>
                </a:lnTo>
                <a:lnTo>
                  <a:pt x="327081" y="111724"/>
                </a:lnTo>
                <a:lnTo>
                  <a:pt x="334728" y="112644"/>
                </a:lnTo>
                <a:lnTo>
                  <a:pt x="365365" y="89736"/>
                </a:lnTo>
                <a:lnTo>
                  <a:pt x="331739" y="89736"/>
                </a:lnTo>
                <a:lnTo>
                  <a:pt x="329125" y="87044"/>
                </a:lnTo>
                <a:lnTo>
                  <a:pt x="324907" y="45119"/>
                </a:lnTo>
                <a:lnTo>
                  <a:pt x="325723" y="36815"/>
                </a:lnTo>
                <a:lnTo>
                  <a:pt x="327367" y="31412"/>
                </a:lnTo>
                <a:lnTo>
                  <a:pt x="329084" y="25936"/>
                </a:lnTo>
                <a:lnTo>
                  <a:pt x="331618" y="23193"/>
                </a:lnTo>
                <a:lnTo>
                  <a:pt x="365272" y="23193"/>
                </a:lnTo>
                <a:lnTo>
                  <a:pt x="360989" y="14973"/>
                </a:lnTo>
                <a:lnTo>
                  <a:pt x="355708" y="8423"/>
                </a:lnTo>
                <a:lnTo>
                  <a:pt x="349571" y="3744"/>
                </a:lnTo>
                <a:lnTo>
                  <a:pt x="342578" y="936"/>
                </a:lnTo>
                <a:lnTo>
                  <a:pt x="334728" y="0"/>
                </a:lnTo>
                <a:close/>
              </a:path>
              <a:path w="478154" h="216534">
                <a:moveTo>
                  <a:pt x="365255" y="23193"/>
                </a:moveTo>
                <a:lnTo>
                  <a:pt x="338404" y="23193"/>
                </a:lnTo>
                <a:lnTo>
                  <a:pt x="340950" y="25936"/>
                </a:lnTo>
                <a:lnTo>
                  <a:pt x="342995" y="32673"/>
                </a:lnTo>
                <a:lnTo>
                  <a:pt x="344227" y="36815"/>
                </a:lnTo>
                <a:lnTo>
                  <a:pt x="345032" y="45119"/>
                </a:lnTo>
                <a:lnTo>
                  <a:pt x="345032" y="56322"/>
                </a:lnTo>
                <a:lnTo>
                  <a:pt x="344886" y="64400"/>
                </a:lnTo>
                <a:lnTo>
                  <a:pt x="344449" y="71325"/>
                </a:lnTo>
                <a:lnTo>
                  <a:pt x="343953" y="75251"/>
                </a:lnTo>
                <a:lnTo>
                  <a:pt x="343843" y="76123"/>
                </a:lnTo>
                <a:lnTo>
                  <a:pt x="343720" y="77099"/>
                </a:lnTo>
                <a:lnTo>
                  <a:pt x="342697" y="81725"/>
                </a:lnTo>
                <a:lnTo>
                  <a:pt x="341269" y="86625"/>
                </a:lnTo>
                <a:lnTo>
                  <a:pt x="341147" y="87044"/>
                </a:lnTo>
                <a:lnTo>
                  <a:pt x="338619" y="89736"/>
                </a:lnTo>
                <a:lnTo>
                  <a:pt x="365365" y="89736"/>
                </a:lnTo>
                <a:lnTo>
                  <a:pt x="368303" y="80077"/>
                </a:lnTo>
                <a:lnTo>
                  <a:pt x="370086" y="68816"/>
                </a:lnTo>
                <a:lnTo>
                  <a:pt x="370664" y="56322"/>
                </a:lnTo>
                <a:lnTo>
                  <a:pt x="370675" y="56082"/>
                </a:lnTo>
                <a:lnTo>
                  <a:pt x="370141" y="45119"/>
                </a:lnTo>
                <a:lnTo>
                  <a:pt x="370021" y="43365"/>
                </a:lnTo>
                <a:lnTo>
                  <a:pt x="368255" y="32673"/>
                </a:lnTo>
                <a:lnTo>
                  <a:pt x="365255" y="231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2" name="object 152"/>
          <p:cNvSpPr/>
          <p:nvPr/>
        </p:nvSpPr>
        <p:spPr>
          <a:xfrm>
            <a:off x="4883235" y="6082872"/>
            <a:ext cx="1505217" cy="273396"/>
          </a:xfrm>
          <a:custGeom>
            <a:avLst/>
            <a:gdLst/>
            <a:ahLst/>
            <a:cxnLst/>
            <a:rect l="l" t="t" r="r" b="b"/>
            <a:pathLst>
              <a:path w="2482215" h="450850">
                <a:moveTo>
                  <a:pt x="2481599" y="0"/>
                </a:moveTo>
                <a:lnTo>
                  <a:pt x="0" y="0"/>
                </a:lnTo>
                <a:lnTo>
                  <a:pt x="0" y="450248"/>
                </a:lnTo>
                <a:lnTo>
                  <a:pt x="2481599" y="450248"/>
                </a:lnTo>
                <a:lnTo>
                  <a:pt x="2481599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3" name="object 153"/>
          <p:cNvSpPr/>
          <p:nvPr/>
        </p:nvSpPr>
        <p:spPr>
          <a:xfrm>
            <a:off x="5410197" y="6170922"/>
            <a:ext cx="448600" cy="110514"/>
          </a:xfrm>
          <a:custGeom>
            <a:avLst/>
            <a:gdLst/>
            <a:ahLst/>
            <a:cxnLst/>
            <a:rect l="l" t="t" r="r" b="b"/>
            <a:pathLst>
              <a:path w="739775" h="182245">
                <a:moveTo>
                  <a:pt x="64793" y="104056"/>
                </a:moveTo>
                <a:lnTo>
                  <a:pt x="37674" y="104056"/>
                </a:lnTo>
                <a:lnTo>
                  <a:pt x="37674" y="150806"/>
                </a:lnTo>
                <a:lnTo>
                  <a:pt x="64793" y="150806"/>
                </a:lnTo>
                <a:lnTo>
                  <a:pt x="64793" y="104056"/>
                </a:lnTo>
                <a:close/>
              </a:path>
              <a:path w="739775" h="182245">
                <a:moveTo>
                  <a:pt x="102216" y="77432"/>
                </a:moveTo>
                <a:lnTo>
                  <a:pt x="0" y="77432"/>
                </a:lnTo>
                <a:lnTo>
                  <a:pt x="0" y="104056"/>
                </a:lnTo>
                <a:lnTo>
                  <a:pt x="102216" y="104056"/>
                </a:lnTo>
                <a:lnTo>
                  <a:pt x="102216" y="77432"/>
                </a:lnTo>
                <a:close/>
              </a:path>
              <a:path w="739775" h="182245">
                <a:moveTo>
                  <a:pt x="64793" y="30061"/>
                </a:moveTo>
                <a:lnTo>
                  <a:pt x="37674" y="30061"/>
                </a:lnTo>
                <a:lnTo>
                  <a:pt x="37674" y="77432"/>
                </a:lnTo>
                <a:lnTo>
                  <a:pt x="64793" y="77432"/>
                </a:lnTo>
                <a:lnTo>
                  <a:pt x="64793" y="30061"/>
                </a:lnTo>
                <a:close/>
              </a:path>
              <a:path w="739775" h="182245">
                <a:moveTo>
                  <a:pt x="245783" y="42208"/>
                </a:moveTo>
                <a:lnTo>
                  <a:pt x="212894" y="42208"/>
                </a:lnTo>
                <a:lnTo>
                  <a:pt x="212556" y="49453"/>
                </a:lnTo>
                <a:lnTo>
                  <a:pt x="212522" y="50186"/>
                </a:lnTo>
                <a:lnTo>
                  <a:pt x="212401" y="52762"/>
                </a:lnTo>
                <a:lnTo>
                  <a:pt x="212318" y="56281"/>
                </a:lnTo>
                <a:lnTo>
                  <a:pt x="212244" y="59882"/>
                </a:lnTo>
                <a:lnTo>
                  <a:pt x="212161" y="179397"/>
                </a:lnTo>
                <a:lnTo>
                  <a:pt x="245783" y="179397"/>
                </a:lnTo>
                <a:lnTo>
                  <a:pt x="245783" y="42208"/>
                </a:lnTo>
                <a:close/>
              </a:path>
              <a:path w="739775" h="182245">
                <a:moveTo>
                  <a:pt x="245783" y="0"/>
                </a:moveTo>
                <a:lnTo>
                  <a:pt x="215846" y="0"/>
                </a:lnTo>
                <a:lnTo>
                  <a:pt x="167617" y="50186"/>
                </a:lnTo>
                <a:lnTo>
                  <a:pt x="187742" y="70071"/>
                </a:lnTo>
                <a:lnTo>
                  <a:pt x="203323" y="53987"/>
                </a:lnTo>
                <a:lnTo>
                  <a:pt x="212894" y="42208"/>
                </a:lnTo>
                <a:lnTo>
                  <a:pt x="245783" y="42208"/>
                </a:lnTo>
                <a:lnTo>
                  <a:pt x="245783" y="0"/>
                </a:lnTo>
                <a:close/>
              </a:path>
              <a:path w="739775" h="182245">
                <a:moveTo>
                  <a:pt x="385422" y="69579"/>
                </a:moveTo>
                <a:lnTo>
                  <a:pt x="352659" y="69579"/>
                </a:lnTo>
                <a:lnTo>
                  <a:pt x="352659" y="179397"/>
                </a:lnTo>
                <a:lnTo>
                  <a:pt x="385422" y="179397"/>
                </a:lnTo>
                <a:lnTo>
                  <a:pt x="385422" y="69579"/>
                </a:lnTo>
                <a:close/>
              </a:path>
              <a:path w="739775" h="182245">
                <a:moveTo>
                  <a:pt x="415484" y="41967"/>
                </a:moveTo>
                <a:lnTo>
                  <a:pt x="322346" y="41967"/>
                </a:lnTo>
                <a:lnTo>
                  <a:pt x="322346" y="69579"/>
                </a:lnTo>
                <a:lnTo>
                  <a:pt x="415484" y="69579"/>
                </a:lnTo>
                <a:lnTo>
                  <a:pt x="415484" y="41967"/>
                </a:lnTo>
                <a:close/>
              </a:path>
              <a:path w="739775" h="182245">
                <a:moveTo>
                  <a:pt x="465671" y="41967"/>
                </a:moveTo>
                <a:lnTo>
                  <a:pt x="433033" y="41967"/>
                </a:lnTo>
                <a:lnTo>
                  <a:pt x="433033" y="179397"/>
                </a:lnTo>
                <a:lnTo>
                  <a:pt x="477200" y="179397"/>
                </a:lnTo>
                <a:lnTo>
                  <a:pt x="484587" y="179098"/>
                </a:lnTo>
                <a:lnTo>
                  <a:pt x="523067" y="154488"/>
                </a:lnTo>
                <a:lnTo>
                  <a:pt x="465671" y="154488"/>
                </a:lnTo>
                <a:lnTo>
                  <a:pt x="465671" y="119026"/>
                </a:lnTo>
                <a:lnTo>
                  <a:pt x="523682" y="119026"/>
                </a:lnTo>
                <a:lnTo>
                  <a:pt x="523502" y="118290"/>
                </a:lnTo>
                <a:lnTo>
                  <a:pt x="519659" y="112154"/>
                </a:lnTo>
                <a:lnTo>
                  <a:pt x="515900" y="106019"/>
                </a:lnTo>
                <a:lnTo>
                  <a:pt x="474257" y="94240"/>
                </a:lnTo>
                <a:lnTo>
                  <a:pt x="465671" y="94240"/>
                </a:lnTo>
                <a:lnTo>
                  <a:pt x="465671" y="41967"/>
                </a:lnTo>
                <a:close/>
              </a:path>
              <a:path w="739775" h="182245">
                <a:moveTo>
                  <a:pt x="523682" y="119026"/>
                </a:moveTo>
                <a:lnTo>
                  <a:pt x="481126" y="119026"/>
                </a:lnTo>
                <a:lnTo>
                  <a:pt x="485587" y="120580"/>
                </a:lnTo>
                <a:lnTo>
                  <a:pt x="491147" y="126798"/>
                </a:lnTo>
                <a:lnTo>
                  <a:pt x="492539" y="131297"/>
                </a:lnTo>
                <a:lnTo>
                  <a:pt x="492539" y="142831"/>
                </a:lnTo>
                <a:lnTo>
                  <a:pt x="491032" y="147126"/>
                </a:lnTo>
                <a:lnTo>
                  <a:pt x="488006" y="150070"/>
                </a:lnTo>
                <a:lnTo>
                  <a:pt x="485053" y="153016"/>
                </a:lnTo>
                <a:lnTo>
                  <a:pt x="480802" y="154488"/>
                </a:lnTo>
                <a:lnTo>
                  <a:pt x="523067" y="154488"/>
                </a:lnTo>
                <a:lnTo>
                  <a:pt x="523544" y="153670"/>
                </a:lnTo>
                <a:lnTo>
                  <a:pt x="525429" y="145530"/>
                </a:lnTo>
                <a:lnTo>
                  <a:pt x="525429" y="126143"/>
                </a:lnTo>
                <a:lnTo>
                  <a:pt x="523682" y="119026"/>
                </a:lnTo>
                <a:close/>
              </a:path>
              <a:path w="739775" h="182245">
                <a:moveTo>
                  <a:pt x="573155" y="41967"/>
                </a:moveTo>
                <a:lnTo>
                  <a:pt x="540517" y="41967"/>
                </a:lnTo>
                <a:lnTo>
                  <a:pt x="540517" y="179397"/>
                </a:lnTo>
                <a:lnTo>
                  <a:pt x="573155" y="179397"/>
                </a:lnTo>
                <a:lnTo>
                  <a:pt x="573155" y="41967"/>
                </a:lnTo>
                <a:close/>
              </a:path>
              <a:path w="739775" h="182245">
                <a:moveTo>
                  <a:pt x="655414" y="39391"/>
                </a:moveTo>
                <a:lnTo>
                  <a:pt x="648618" y="39391"/>
                </a:lnTo>
                <a:lnTo>
                  <a:pt x="640063" y="39974"/>
                </a:lnTo>
                <a:lnTo>
                  <a:pt x="605257" y="66523"/>
                </a:lnTo>
                <a:lnTo>
                  <a:pt x="596599" y="111296"/>
                </a:lnTo>
                <a:lnTo>
                  <a:pt x="596888" y="120703"/>
                </a:lnTo>
                <a:lnTo>
                  <a:pt x="605478" y="158230"/>
                </a:lnTo>
                <a:lnTo>
                  <a:pt x="639899" y="181376"/>
                </a:lnTo>
                <a:lnTo>
                  <a:pt x="648137" y="181852"/>
                </a:lnTo>
                <a:lnTo>
                  <a:pt x="653781" y="181852"/>
                </a:lnTo>
                <a:lnTo>
                  <a:pt x="659299" y="181034"/>
                </a:lnTo>
                <a:lnTo>
                  <a:pt x="670178" y="177762"/>
                </a:lnTo>
                <a:lnTo>
                  <a:pt x="675131" y="175185"/>
                </a:lnTo>
                <a:lnTo>
                  <a:pt x="679549" y="171667"/>
                </a:lnTo>
                <a:lnTo>
                  <a:pt x="679549" y="153752"/>
                </a:lnTo>
                <a:lnTo>
                  <a:pt x="646828" y="153752"/>
                </a:lnTo>
                <a:lnTo>
                  <a:pt x="642818" y="152197"/>
                </a:lnTo>
                <a:lnTo>
                  <a:pt x="629729" y="120703"/>
                </a:lnTo>
                <a:lnTo>
                  <a:pt x="629796" y="101157"/>
                </a:lnTo>
                <a:lnTo>
                  <a:pt x="639540" y="72887"/>
                </a:lnTo>
                <a:lnTo>
                  <a:pt x="642694" y="69579"/>
                </a:lnTo>
                <a:lnTo>
                  <a:pt x="646577" y="67861"/>
                </a:lnTo>
                <a:lnTo>
                  <a:pt x="675505" y="67861"/>
                </a:lnTo>
                <a:lnTo>
                  <a:pt x="682157" y="48710"/>
                </a:lnTo>
                <a:lnTo>
                  <a:pt x="682241" y="48469"/>
                </a:lnTo>
                <a:lnTo>
                  <a:pt x="677497" y="45443"/>
                </a:lnTo>
                <a:lnTo>
                  <a:pt x="672387" y="43192"/>
                </a:lnTo>
                <a:lnTo>
                  <a:pt x="666911" y="41726"/>
                </a:lnTo>
                <a:lnTo>
                  <a:pt x="661508" y="40166"/>
                </a:lnTo>
                <a:lnTo>
                  <a:pt x="655414" y="39391"/>
                </a:lnTo>
                <a:close/>
              </a:path>
              <a:path w="739775" h="182245">
                <a:moveTo>
                  <a:pt x="679549" y="143689"/>
                </a:moveTo>
                <a:lnTo>
                  <a:pt x="675047" y="146962"/>
                </a:lnTo>
                <a:lnTo>
                  <a:pt x="670419" y="149457"/>
                </a:lnTo>
                <a:lnTo>
                  <a:pt x="660932" y="152892"/>
                </a:lnTo>
                <a:lnTo>
                  <a:pt x="656231" y="153752"/>
                </a:lnTo>
                <a:lnTo>
                  <a:pt x="679549" y="153752"/>
                </a:lnTo>
                <a:lnTo>
                  <a:pt x="679549" y="143689"/>
                </a:lnTo>
                <a:close/>
              </a:path>
              <a:path w="739775" h="182245">
                <a:moveTo>
                  <a:pt x="675505" y="67861"/>
                </a:moveTo>
                <a:lnTo>
                  <a:pt x="654754" y="67861"/>
                </a:lnTo>
                <a:lnTo>
                  <a:pt x="658398" y="68427"/>
                </a:lnTo>
                <a:lnTo>
                  <a:pt x="662000" y="69579"/>
                </a:lnTo>
                <a:lnTo>
                  <a:pt x="665676" y="70636"/>
                </a:lnTo>
                <a:lnTo>
                  <a:pt x="669403" y="72311"/>
                </a:lnTo>
                <a:lnTo>
                  <a:pt x="673162" y="74605"/>
                </a:lnTo>
                <a:lnTo>
                  <a:pt x="675505" y="67861"/>
                </a:lnTo>
                <a:close/>
              </a:path>
              <a:path w="739775" h="182245">
                <a:moveTo>
                  <a:pt x="726333" y="140990"/>
                </a:moveTo>
                <a:lnTo>
                  <a:pt x="713904" y="140990"/>
                </a:lnTo>
                <a:lnTo>
                  <a:pt x="709036" y="142749"/>
                </a:lnTo>
                <a:lnTo>
                  <a:pt x="702324" y="149784"/>
                </a:lnTo>
                <a:lnTo>
                  <a:pt x="700648" y="154897"/>
                </a:lnTo>
                <a:lnTo>
                  <a:pt x="700648" y="168231"/>
                </a:lnTo>
                <a:lnTo>
                  <a:pt x="702407" y="173344"/>
                </a:lnTo>
                <a:lnTo>
                  <a:pt x="705926" y="176943"/>
                </a:lnTo>
                <a:lnTo>
                  <a:pt x="709528" y="180461"/>
                </a:lnTo>
                <a:lnTo>
                  <a:pt x="714313" y="182219"/>
                </a:lnTo>
                <a:lnTo>
                  <a:pt x="726176" y="182219"/>
                </a:lnTo>
                <a:lnTo>
                  <a:pt x="730836" y="180461"/>
                </a:lnTo>
                <a:lnTo>
                  <a:pt x="734270" y="176943"/>
                </a:lnTo>
                <a:lnTo>
                  <a:pt x="737705" y="173344"/>
                </a:lnTo>
                <a:lnTo>
                  <a:pt x="739422" y="168231"/>
                </a:lnTo>
                <a:lnTo>
                  <a:pt x="739422" y="154897"/>
                </a:lnTo>
                <a:lnTo>
                  <a:pt x="737773" y="149784"/>
                </a:lnTo>
                <a:lnTo>
                  <a:pt x="731045" y="142749"/>
                </a:lnTo>
                <a:lnTo>
                  <a:pt x="726333" y="140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4" name="object 154"/>
          <p:cNvSpPr/>
          <p:nvPr/>
        </p:nvSpPr>
        <p:spPr>
          <a:xfrm>
            <a:off x="508392" y="6355904"/>
            <a:ext cx="1784389" cy="273396"/>
          </a:xfrm>
          <a:custGeom>
            <a:avLst/>
            <a:gdLst/>
            <a:ahLst/>
            <a:cxnLst/>
            <a:rect l="l" t="t" r="r" b="b"/>
            <a:pathLst>
              <a:path w="2942590" h="450850">
                <a:moveTo>
                  <a:pt x="2942318" y="0"/>
                </a:moveTo>
                <a:lnTo>
                  <a:pt x="0" y="0"/>
                </a:lnTo>
                <a:lnTo>
                  <a:pt x="0" y="450248"/>
                </a:lnTo>
                <a:lnTo>
                  <a:pt x="2942318" y="450248"/>
                </a:lnTo>
                <a:lnTo>
                  <a:pt x="2942318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5" name="object 155"/>
          <p:cNvSpPr/>
          <p:nvPr/>
        </p:nvSpPr>
        <p:spPr>
          <a:xfrm>
            <a:off x="573004" y="6443955"/>
            <a:ext cx="338857" cy="108973"/>
          </a:xfrm>
          <a:custGeom>
            <a:avLst/>
            <a:gdLst/>
            <a:ahLst/>
            <a:cxnLst/>
            <a:rect l="l" t="t" r="r" b="b"/>
            <a:pathLst>
              <a:path w="558800" h="179704">
                <a:moveTo>
                  <a:pt x="24909" y="0"/>
                </a:moveTo>
                <a:lnTo>
                  <a:pt x="4662" y="0"/>
                </a:lnTo>
                <a:lnTo>
                  <a:pt x="37916" y="85648"/>
                </a:lnTo>
                <a:lnTo>
                  <a:pt x="0" y="179395"/>
                </a:lnTo>
                <a:lnTo>
                  <a:pt x="20246" y="179395"/>
                </a:lnTo>
                <a:lnTo>
                  <a:pt x="48591" y="104545"/>
                </a:lnTo>
                <a:lnTo>
                  <a:pt x="66691" y="104545"/>
                </a:lnTo>
                <a:lnTo>
                  <a:pt x="60003" y="86998"/>
                </a:lnTo>
                <a:lnTo>
                  <a:pt x="67211" y="68346"/>
                </a:lnTo>
                <a:lnTo>
                  <a:pt x="48836" y="68346"/>
                </a:lnTo>
                <a:lnTo>
                  <a:pt x="24909" y="0"/>
                </a:lnTo>
                <a:close/>
              </a:path>
              <a:path w="558800" h="179704">
                <a:moveTo>
                  <a:pt x="66691" y="104545"/>
                </a:moveTo>
                <a:lnTo>
                  <a:pt x="48591" y="104545"/>
                </a:lnTo>
                <a:lnTo>
                  <a:pt x="74236" y="179395"/>
                </a:lnTo>
                <a:lnTo>
                  <a:pt x="95219" y="179395"/>
                </a:lnTo>
                <a:lnTo>
                  <a:pt x="66691" y="104545"/>
                </a:lnTo>
                <a:close/>
              </a:path>
              <a:path w="558800" h="179704">
                <a:moveTo>
                  <a:pt x="93624" y="0"/>
                </a:moveTo>
                <a:lnTo>
                  <a:pt x="73132" y="0"/>
                </a:lnTo>
                <a:lnTo>
                  <a:pt x="48836" y="68346"/>
                </a:lnTo>
                <a:lnTo>
                  <a:pt x="67211" y="68346"/>
                </a:lnTo>
                <a:lnTo>
                  <a:pt x="93624" y="0"/>
                </a:lnTo>
                <a:close/>
              </a:path>
              <a:path w="558800" h="179704">
                <a:moveTo>
                  <a:pt x="131788" y="44664"/>
                </a:moveTo>
                <a:lnTo>
                  <a:pt x="113255" y="44664"/>
                </a:lnTo>
                <a:lnTo>
                  <a:pt x="113255" y="179395"/>
                </a:lnTo>
                <a:lnTo>
                  <a:pt x="134605" y="179395"/>
                </a:lnTo>
                <a:lnTo>
                  <a:pt x="145994" y="152400"/>
                </a:lnTo>
                <a:lnTo>
                  <a:pt x="130563" y="152400"/>
                </a:lnTo>
                <a:lnTo>
                  <a:pt x="130720" y="149701"/>
                </a:lnTo>
                <a:lnTo>
                  <a:pt x="131212" y="142133"/>
                </a:lnTo>
                <a:lnTo>
                  <a:pt x="131338" y="139679"/>
                </a:lnTo>
                <a:lnTo>
                  <a:pt x="131422" y="137307"/>
                </a:lnTo>
                <a:lnTo>
                  <a:pt x="131579" y="134935"/>
                </a:lnTo>
                <a:lnTo>
                  <a:pt x="131663" y="132562"/>
                </a:lnTo>
                <a:lnTo>
                  <a:pt x="131788" y="44664"/>
                </a:lnTo>
                <a:close/>
              </a:path>
              <a:path w="558800" h="179704">
                <a:moveTo>
                  <a:pt x="197315" y="71783"/>
                </a:moveTo>
                <a:lnTo>
                  <a:pt x="180007" y="71783"/>
                </a:lnTo>
                <a:lnTo>
                  <a:pt x="179357" y="85852"/>
                </a:lnTo>
                <a:lnTo>
                  <a:pt x="179232" y="89370"/>
                </a:lnTo>
                <a:lnTo>
                  <a:pt x="179148" y="179395"/>
                </a:lnTo>
                <a:lnTo>
                  <a:pt x="197315" y="179395"/>
                </a:lnTo>
                <a:lnTo>
                  <a:pt x="197315" y="71783"/>
                </a:lnTo>
                <a:close/>
              </a:path>
              <a:path w="558800" h="179704">
                <a:moveTo>
                  <a:pt x="197315" y="44664"/>
                </a:moveTo>
                <a:lnTo>
                  <a:pt x="175714" y="44664"/>
                </a:lnTo>
                <a:lnTo>
                  <a:pt x="130563" y="152400"/>
                </a:lnTo>
                <a:lnTo>
                  <a:pt x="145994" y="152400"/>
                </a:lnTo>
                <a:lnTo>
                  <a:pt x="180007" y="71783"/>
                </a:lnTo>
                <a:lnTo>
                  <a:pt x="197315" y="71783"/>
                </a:lnTo>
                <a:lnTo>
                  <a:pt x="197315" y="44664"/>
                </a:lnTo>
                <a:close/>
              </a:path>
              <a:path w="558800" h="179704">
                <a:moveTo>
                  <a:pt x="257187" y="44664"/>
                </a:moveTo>
                <a:lnTo>
                  <a:pt x="230319" y="44664"/>
                </a:lnTo>
                <a:lnTo>
                  <a:pt x="230319" y="179395"/>
                </a:lnTo>
                <a:lnTo>
                  <a:pt x="248109" y="179395"/>
                </a:lnTo>
                <a:lnTo>
                  <a:pt x="248109" y="100700"/>
                </a:lnTo>
                <a:lnTo>
                  <a:pt x="247972" y="96282"/>
                </a:lnTo>
                <a:lnTo>
                  <a:pt x="247952" y="95628"/>
                </a:lnTo>
                <a:lnTo>
                  <a:pt x="247669" y="90311"/>
                </a:lnTo>
                <a:lnTo>
                  <a:pt x="247426" y="84258"/>
                </a:lnTo>
                <a:lnTo>
                  <a:pt x="247100" y="77304"/>
                </a:lnTo>
                <a:lnTo>
                  <a:pt x="246643" y="69451"/>
                </a:lnTo>
                <a:lnTo>
                  <a:pt x="263350" y="69451"/>
                </a:lnTo>
                <a:lnTo>
                  <a:pt x="257187" y="44664"/>
                </a:lnTo>
                <a:close/>
              </a:path>
              <a:path w="558800" h="179704">
                <a:moveTo>
                  <a:pt x="263350" y="69451"/>
                </a:moveTo>
                <a:lnTo>
                  <a:pt x="247743" y="69451"/>
                </a:lnTo>
                <a:lnTo>
                  <a:pt x="275470" y="179395"/>
                </a:lnTo>
                <a:lnTo>
                  <a:pt x="292286" y="179395"/>
                </a:lnTo>
                <a:lnTo>
                  <a:pt x="299090" y="152768"/>
                </a:lnTo>
                <a:lnTo>
                  <a:pt x="284066" y="152768"/>
                </a:lnTo>
                <a:lnTo>
                  <a:pt x="263350" y="69451"/>
                </a:lnTo>
                <a:close/>
              </a:path>
              <a:path w="558800" h="179704">
                <a:moveTo>
                  <a:pt x="337928" y="69451"/>
                </a:moveTo>
                <a:lnTo>
                  <a:pt x="321364" y="69451"/>
                </a:lnTo>
                <a:lnTo>
                  <a:pt x="320540" y="82949"/>
                </a:lnTo>
                <a:lnTo>
                  <a:pt x="320191" y="89329"/>
                </a:lnTo>
                <a:lnTo>
                  <a:pt x="319924" y="95628"/>
                </a:lnTo>
                <a:lnTo>
                  <a:pt x="319898" y="96282"/>
                </a:lnTo>
                <a:lnTo>
                  <a:pt x="319772" y="179395"/>
                </a:lnTo>
                <a:lnTo>
                  <a:pt x="337928" y="179395"/>
                </a:lnTo>
                <a:lnTo>
                  <a:pt x="337928" y="69451"/>
                </a:lnTo>
                <a:close/>
              </a:path>
              <a:path w="558800" h="179704">
                <a:moveTo>
                  <a:pt x="337928" y="44664"/>
                </a:moveTo>
                <a:lnTo>
                  <a:pt x="311301" y="44664"/>
                </a:lnTo>
                <a:lnTo>
                  <a:pt x="284066" y="152768"/>
                </a:lnTo>
                <a:lnTo>
                  <a:pt x="299090" y="152768"/>
                </a:lnTo>
                <a:lnTo>
                  <a:pt x="320379" y="69451"/>
                </a:lnTo>
                <a:lnTo>
                  <a:pt x="337928" y="69451"/>
                </a:lnTo>
                <a:lnTo>
                  <a:pt x="337928" y="44664"/>
                </a:lnTo>
                <a:close/>
              </a:path>
              <a:path w="558800" h="179704">
                <a:moveTo>
                  <a:pt x="389225" y="44664"/>
                </a:moveTo>
                <a:lnTo>
                  <a:pt x="370692" y="44664"/>
                </a:lnTo>
                <a:lnTo>
                  <a:pt x="370692" y="179395"/>
                </a:lnTo>
                <a:lnTo>
                  <a:pt x="392042" y="179395"/>
                </a:lnTo>
                <a:lnTo>
                  <a:pt x="403431" y="152400"/>
                </a:lnTo>
                <a:lnTo>
                  <a:pt x="388000" y="152400"/>
                </a:lnTo>
                <a:lnTo>
                  <a:pt x="388157" y="149701"/>
                </a:lnTo>
                <a:lnTo>
                  <a:pt x="388649" y="142133"/>
                </a:lnTo>
                <a:lnTo>
                  <a:pt x="388775" y="139679"/>
                </a:lnTo>
                <a:lnTo>
                  <a:pt x="388859" y="137307"/>
                </a:lnTo>
                <a:lnTo>
                  <a:pt x="389016" y="134935"/>
                </a:lnTo>
                <a:lnTo>
                  <a:pt x="389100" y="132562"/>
                </a:lnTo>
                <a:lnTo>
                  <a:pt x="389225" y="44664"/>
                </a:lnTo>
                <a:close/>
              </a:path>
              <a:path w="558800" h="179704">
                <a:moveTo>
                  <a:pt x="454742" y="71783"/>
                </a:moveTo>
                <a:lnTo>
                  <a:pt x="437444" y="71783"/>
                </a:lnTo>
                <a:lnTo>
                  <a:pt x="436795" y="85852"/>
                </a:lnTo>
                <a:lnTo>
                  <a:pt x="436669" y="89370"/>
                </a:lnTo>
                <a:lnTo>
                  <a:pt x="436585" y="179395"/>
                </a:lnTo>
                <a:lnTo>
                  <a:pt x="454742" y="179395"/>
                </a:lnTo>
                <a:lnTo>
                  <a:pt x="454742" y="71783"/>
                </a:lnTo>
                <a:close/>
              </a:path>
              <a:path w="558800" h="179704">
                <a:moveTo>
                  <a:pt x="454742" y="44664"/>
                </a:moveTo>
                <a:lnTo>
                  <a:pt x="433151" y="44664"/>
                </a:lnTo>
                <a:lnTo>
                  <a:pt x="388000" y="152400"/>
                </a:lnTo>
                <a:lnTo>
                  <a:pt x="403431" y="152400"/>
                </a:lnTo>
                <a:lnTo>
                  <a:pt x="437444" y="71783"/>
                </a:lnTo>
                <a:lnTo>
                  <a:pt x="454742" y="71783"/>
                </a:lnTo>
                <a:lnTo>
                  <a:pt x="454742" y="44664"/>
                </a:lnTo>
                <a:close/>
              </a:path>
              <a:path w="558800" h="179704">
                <a:moveTo>
                  <a:pt x="558309" y="44664"/>
                </a:moveTo>
                <a:lnTo>
                  <a:pt x="524562" y="44664"/>
                </a:lnTo>
                <a:lnTo>
                  <a:pt x="514992" y="45308"/>
                </a:lnTo>
                <a:lnTo>
                  <a:pt x="482325" y="75011"/>
                </a:lnTo>
                <a:lnTo>
                  <a:pt x="481620" y="83807"/>
                </a:lnTo>
                <a:lnTo>
                  <a:pt x="481620" y="90433"/>
                </a:lnTo>
                <a:lnTo>
                  <a:pt x="509107" y="120987"/>
                </a:lnTo>
                <a:lnTo>
                  <a:pt x="475610" y="179395"/>
                </a:lnTo>
                <a:lnTo>
                  <a:pt x="496343" y="179395"/>
                </a:lnTo>
                <a:lnTo>
                  <a:pt x="526530" y="123318"/>
                </a:lnTo>
                <a:lnTo>
                  <a:pt x="558309" y="123318"/>
                </a:lnTo>
                <a:lnTo>
                  <a:pt x="558309" y="107858"/>
                </a:lnTo>
                <a:lnTo>
                  <a:pt x="517818" y="107858"/>
                </a:lnTo>
                <a:lnTo>
                  <a:pt x="511400" y="105854"/>
                </a:lnTo>
                <a:lnTo>
                  <a:pt x="502887" y="97836"/>
                </a:lnTo>
                <a:lnTo>
                  <a:pt x="500761" y="91906"/>
                </a:lnTo>
                <a:lnTo>
                  <a:pt x="500761" y="76281"/>
                </a:lnTo>
                <a:lnTo>
                  <a:pt x="502929" y="70309"/>
                </a:lnTo>
                <a:lnTo>
                  <a:pt x="507264" y="66138"/>
                </a:lnTo>
                <a:lnTo>
                  <a:pt x="511682" y="61966"/>
                </a:lnTo>
                <a:lnTo>
                  <a:pt x="518185" y="59879"/>
                </a:lnTo>
                <a:lnTo>
                  <a:pt x="558309" y="59879"/>
                </a:lnTo>
                <a:lnTo>
                  <a:pt x="558309" y="44664"/>
                </a:lnTo>
                <a:close/>
              </a:path>
              <a:path w="558800" h="179704">
                <a:moveTo>
                  <a:pt x="558309" y="123318"/>
                </a:moveTo>
                <a:lnTo>
                  <a:pt x="539661" y="123318"/>
                </a:lnTo>
                <a:lnTo>
                  <a:pt x="539661" y="179395"/>
                </a:lnTo>
                <a:lnTo>
                  <a:pt x="558309" y="179395"/>
                </a:lnTo>
                <a:lnTo>
                  <a:pt x="558309" y="123318"/>
                </a:lnTo>
                <a:close/>
              </a:path>
              <a:path w="558800" h="179704">
                <a:moveTo>
                  <a:pt x="558309" y="59879"/>
                </a:moveTo>
                <a:lnTo>
                  <a:pt x="539661" y="59879"/>
                </a:lnTo>
                <a:lnTo>
                  <a:pt x="539661" y="107858"/>
                </a:lnTo>
                <a:lnTo>
                  <a:pt x="558309" y="107858"/>
                </a:lnTo>
                <a:lnTo>
                  <a:pt x="558309" y="5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6" name="object 156"/>
          <p:cNvSpPr/>
          <p:nvPr/>
        </p:nvSpPr>
        <p:spPr>
          <a:xfrm>
            <a:off x="2292617" y="6355904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7" name="object 157"/>
          <p:cNvSpPr/>
          <p:nvPr/>
        </p:nvSpPr>
        <p:spPr>
          <a:xfrm>
            <a:off x="2553247" y="6442391"/>
            <a:ext cx="340012" cy="112054"/>
          </a:xfrm>
          <a:custGeom>
            <a:avLst/>
            <a:gdLst/>
            <a:ahLst/>
            <a:cxnLst/>
            <a:rect l="l" t="t" r="r" b="b"/>
            <a:pathLst>
              <a:path w="560704" h="184784">
                <a:moveTo>
                  <a:pt x="53663" y="0"/>
                </a:moveTo>
                <a:lnTo>
                  <a:pt x="36888" y="0"/>
                </a:lnTo>
                <a:lnTo>
                  <a:pt x="29695" y="1759"/>
                </a:lnTo>
                <a:lnTo>
                  <a:pt x="23559" y="5276"/>
                </a:lnTo>
                <a:lnTo>
                  <a:pt x="17423" y="8711"/>
                </a:lnTo>
                <a:lnTo>
                  <a:pt x="12680" y="13579"/>
                </a:lnTo>
                <a:lnTo>
                  <a:pt x="5968" y="26177"/>
                </a:lnTo>
                <a:lnTo>
                  <a:pt x="4367" y="33212"/>
                </a:lnTo>
                <a:lnTo>
                  <a:pt x="4360" y="48427"/>
                </a:lnTo>
                <a:lnTo>
                  <a:pt x="5073" y="52763"/>
                </a:lnTo>
                <a:lnTo>
                  <a:pt x="5114" y="53008"/>
                </a:lnTo>
                <a:lnTo>
                  <a:pt x="5235" y="53744"/>
                </a:lnTo>
                <a:lnTo>
                  <a:pt x="29936" y="88225"/>
                </a:lnTo>
                <a:lnTo>
                  <a:pt x="23308" y="92478"/>
                </a:lnTo>
                <a:lnTo>
                  <a:pt x="3308" y="118288"/>
                </a:lnTo>
                <a:lnTo>
                  <a:pt x="1099" y="124178"/>
                </a:lnTo>
                <a:lnTo>
                  <a:pt x="0" y="130722"/>
                </a:lnTo>
                <a:lnTo>
                  <a:pt x="0" y="147246"/>
                </a:lnTo>
                <a:lnTo>
                  <a:pt x="26522" y="181182"/>
                </a:lnTo>
                <a:lnTo>
                  <a:pt x="45893" y="184426"/>
                </a:lnTo>
                <a:lnTo>
                  <a:pt x="54804" y="184426"/>
                </a:lnTo>
                <a:lnTo>
                  <a:pt x="62532" y="182422"/>
                </a:lnTo>
                <a:lnTo>
                  <a:pt x="75704" y="174323"/>
                </a:lnTo>
                <a:lnTo>
                  <a:pt x="80824" y="168720"/>
                </a:lnTo>
                <a:lnTo>
                  <a:pt x="81134" y="168106"/>
                </a:lnTo>
                <a:lnTo>
                  <a:pt x="36731" y="168106"/>
                </a:lnTo>
                <a:lnTo>
                  <a:pt x="30386" y="165283"/>
                </a:lnTo>
                <a:lnTo>
                  <a:pt x="21392" y="153995"/>
                </a:lnTo>
                <a:lnTo>
                  <a:pt x="19140" y="146796"/>
                </a:lnTo>
                <a:lnTo>
                  <a:pt x="19140" y="131909"/>
                </a:lnTo>
                <a:lnTo>
                  <a:pt x="29328" y="108717"/>
                </a:lnTo>
                <a:lnTo>
                  <a:pt x="32847" y="104708"/>
                </a:lnTo>
                <a:lnTo>
                  <a:pt x="37422" y="100863"/>
                </a:lnTo>
                <a:lnTo>
                  <a:pt x="43066" y="97182"/>
                </a:lnTo>
                <a:lnTo>
                  <a:pt x="69907" y="97182"/>
                </a:lnTo>
                <a:lnTo>
                  <a:pt x="69526" y="96814"/>
                </a:lnTo>
                <a:lnTo>
                  <a:pt x="64078" y="92478"/>
                </a:lnTo>
                <a:lnTo>
                  <a:pt x="57731" y="88225"/>
                </a:lnTo>
                <a:lnTo>
                  <a:pt x="57342" y="88225"/>
                </a:lnTo>
                <a:lnTo>
                  <a:pt x="63851" y="84339"/>
                </a:lnTo>
                <a:lnTo>
                  <a:pt x="69086" y="80167"/>
                </a:lnTo>
                <a:lnTo>
                  <a:pt x="70463" y="78654"/>
                </a:lnTo>
                <a:lnTo>
                  <a:pt x="44668" y="78654"/>
                </a:lnTo>
                <a:lnTo>
                  <a:pt x="39915" y="75381"/>
                </a:lnTo>
                <a:lnTo>
                  <a:pt x="23067" y="34848"/>
                </a:lnTo>
                <a:lnTo>
                  <a:pt x="25025" y="28303"/>
                </a:lnTo>
                <a:lnTo>
                  <a:pt x="32878" y="18815"/>
                </a:lnTo>
                <a:lnTo>
                  <a:pt x="38155" y="16442"/>
                </a:lnTo>
                <a:lnTo>
                  <a:pt x="79222" y="16442"/>
                </a:lnTo>
                <a:lnTo>
                  <a:pt x="77757" y="13579"/>
                </a:lnTo>
                <a:lnTo>
                  <a:pt x="77673" y="13415"/>
                </a:lnTo>
                <a:lnTo>
                  <a:pt x="73162" y="8711"/>
                </a:lnTo>
                <a:lnTo>
                  <a:pt x="61012" y="1759"/>
                </a:lnTo>
                <a:lnTo>
                  <a:pt x="53663" y="0"/>
                </a:lnTo>
                <a:close/>
              </a:path>
              <a:path w="560704" h="184784">
                <a:moveTo>
                  <a:pt x="69907" y="97182"/>
                </a:moveTo>
                <a:lnTo>
                  <a:pt x="43066" y="97182"/>
                </a:lnTo>
                <a:lnTo>
                  <a:pt x="53296" y="104299"/>
                </a:lnTo>
                <a:lnTo>
                  <a:pt x="57589" y="108103"/>
                </a:lnTo>
                <a:lnTo>
                  <a:pt x="60856" y="112030"/>
                </a:lnTo>
                <a:lnTo>
                  <a:pt x="64217" y="115875"/>
                </a:lnTo>
                <a:lnTo>
                  <a:pt x="66668" y="119883"/>
                </a:lnTo>
                <a:lnTo>
                  <a:pt x="69777" y="128145"/>
                </a:lnTo>
                <a:lnTo>
                  <a:pt x="70463" y="131909"/>
                </a:lnTo>
                <a:lnTo>
                  <a:pt x="70552" y="145978"/>
                </a:lnTo>
                <a:lnTo>
                  <a:pt x="68385" y="153504"/>
                </a:lnTo>
                <a:lnTo>
                  <a:pt x="64050" y="159395"/>
                </a:lnTo>
                <a:lnTo>
                  <a:pt x="61760" y="162462"/>
                </a:lnTo>
                <a:lnTo>
                  <a:pt x="59536" y="165283"/>
                </a:lnTo>
                <a:lnTo>
                  <a:pt x="53338" y="168106"/>
                </a:lnTo>
                <a:lnTo>
                  <a:pt x="81134" y="168106"/>
                </a:lnTo>
                <a:lnTo>
                  <a:pt x="89819" y="129332"/>
                </a:lnTo>
                <a:lnTo>
                  <a:pt x="88426" y="122787"/>
                </a:lnTo>
                <a:lnTo>
                  <a:pt x="85651" y="117061"/>
                </a:lnTo>
                <a:lnTo>
                  <a:pt x="82950" y="111334"/>
                </a:lnTo>
                <a:lnTo>
                  <a:pt x="79180" y="106140"/>
                </a:lnTo>
                <a:lnTo>
                  <a:pt x="69907" y="97182"/>
                </a:lnTo>
                <a:close/>
              </a:path>
              <a:path w="560704" h="184784">
                <a:moveTo>
                  <a:pt x="79222" y="16442"/>
                </a:moveTo>
                <a:lnTo>
                  <a:pt x="51736" y="16442"/>
                </a:lnTo>
                <a:lnTo>
                  <a:pt x="57139" y="18815"/>
                </a:lnTo>
                <a:lnTo>
                  <a:pt x="64825" y="28303"/>
                </a:lnTo>
                <a:lnTo>
                  <a:pt x="66751" y="34848"/>
                </a:lnTo>
                <a:lnTo>
                  <a:pt x="66710" y="48427"/>
                </a:lnTo>
                <a:lnTo>
                  <a:pt x="65977" y="52763"/>
                </a:lnTo>
                <a:lnTo>
                  <a:pt x="44668" y="78654"/>
                </a:lnTo>
                <a:lnTo>
                  <a:pt x="70463" y="78654"/>
                </a:lnTo>
                <a:lnTo>
                  <a:pt x="73254" y="75586"/>
                </a:lnTo>
                <a:lnTo>
                  <a:pt x="77421" y="70923"/>
                </a:lnTo>
                <a:lnTo>
                  <a:pt x="80531" y="65810"/>
                </a:lnTo>
                <a:lnTo>
                  <a:pt x="82583" y="60248"/>
                </a:lnTo>
                <a:lnTo>
                  <a:pt x="84709" y="54603"/>
                </a:lnTo>
                <a:lnTo>
                  <a:pt x="85767" y="48427"/>
                </a:lnTo>
                <a:lnTo>
                  <a:pt x="85767" y="33212"/>
                </a:lnTo>
                <a:lnTo>
                  <a:pt x="84206" y="26177"/>
                </a:lnTo>
                <a:lnTo>
                  <a:pt x="84133" y="25849"/>
                </a:lnTo>
                <a:lnTo>
                  <a:pt x="80856" y="19632"/>
                </a:lnTo>
                <a:lnTo>
                  <a:pt x="79222" y="16442"/>
                </a:lnTo>
                <a:close/>
              </a:path>
              <a:path w="560704" h="184784">
                <a:moveTo>
                  <a:pt x="170759" y="122"/>
                </a:moveTo>
                <a:lnTo>
                  <a:pt x="159146" y="122"/>
                </a:lnTo>
                <a:lnTo>
                  <a:pt x="151953" y="1594"/>
                </a:lnTo>
                <a:lnTo>
                  <a:pt x="121106" y="30635"/>
                </a:lnTo>
                <a:lnTo>
                  <a:pt x="111661" y="68592"/>
                </a:lnTo>
                <a:lnTo>
                  <a:pt x="110907" y="75668"/>
                </a:lnTo>
                <a:lnTo>
                  <a:pt x="110825" y="76445"/>
                </a:lnTo>
                <a:lnTo>
                  <a:pt x="110748" y="77166"/>
                </a:lnTo>
                <a:lnTo>
                  <a:pt x="110148" y="85485"/>
                </a:lnTo>
                <a:lnTo>
                  <a:pt x="110037" y="87652"/>
                </a:lnTo>
                <a:lnTo>
                  <a:pt x="109916" y="117628"/>
                </a:lnTo>
                <a:lnTo>
                  <a:pt x="110270" y="123483"/>
                </a:lnTo>
                <a:lnTo>
                  <a:pt x="120739" y="164302"/>
                </a:lnTo>
                <a:lnTo>
                  <a:pt x="146382" y="184549"/>
                </a:lnTo>
                <a:lnTo>
                  <a:pt x="162665" y="184549"/>
                </a:lnTo>
                <a:lnTo>
                  <a:pt x="170319" y="181972"/>
                </a:lnTo>
                <a:lnTo>
                  <a:pt x="182580" y="171664"/>
                </a:lnTo>
                <a:lnTo>
                  <a:pt x="185540" y="167124"/>
                </a:lnTo>
                <a:lnTo>
                  <a:pt x="148759" y="167124"/>
                </a:lnTo>
                <a:lnTo>
                  <a:pt x="144958" y="165570"/>
                </a:lnTo>
                <a:lnTo>
                  <a:pt x="129859" y="128841"/>
                </a:lnTo>
                <a:lnTo>
                  <a:pt x="129451" y="112602"/>
                </a:lnTo>
                <a:lnTo>
                  <a:pt x="130352" y="107285"/>
                </a:lnTo>
                <a:lnTo>
                  <a:pt x="132153" y="102458"/>
                </a:lnTo>
                <a:lnTo>
                  <a:pt x="133954" y="97550"/>
                </a:lnTo>
                <a:lnTo>
                  <a:pt x="136613" y="93624"/>
                </a:lnTo>
                <a:lnTo>
                  <a:pt x="141434" y="89575"/>
                </a:lnTo>
                <a:lnTo>
                  <a:pt x="128226" y="89575"/>
                </a:lnTo>
                <a:lnTo>
                  <a:pt x="128840" y="78109"/>
                </a:lnTo>
                <a:lnTo>
                  <a:pt x="129725" y="69737"/>
                </a:lnTo>
                <a:lnTo>
                  <a:pt x="129845" y="68592"/>
                </a:lnTo>
                <a:lnTo>
                  <a:pt x="129946" y="67641"/>
                </a:lnTo>
                <a:lnTo>
                  <a:pt x="142826" y="30070"/>
                </a:lnTo>
                <a:lnTo>
                  <a:pt x="159681" y="17424"/>
                </a:lnTo>
                <a:lnTo>
                  <a:pt x="185774" y="17424"/>
                </a:lnTo>
                <a:lnTo>
                  <a:pt x="185774" y="2821"/>
                </a:lnTo>
                <a:lnTo>
                  <a:pt x="183240" y="1922"/>
                </a:lnTo>
                <a:lnTo>
                  <a:pt x="180371" y="1268"/>
                </a:lnTo>
                <a:lnTo>
                  <a:pt x="177188" y="858"/>
                </a:lnTo>
                <a:lnTo>
                  <a:pt x="174078" y="368"/>
                </a:lnTo>
                <a:lnTo>
                  <a:pt x="170759" y="122"/>
                </a:lnTo>
                <a:close/>
              </a:path>
              <a:path w="560704" h="184784">
                <a:moveTo>
                  <a:pt x="186906" y="86200"/>
                </a:moveTo>
                <a:lnTo>
                  <a:pt x="160922" y="86200"/>
                </a:lnTo>
                <a:lnTo>
                  <a:pt x="164171" y="88184"/>
                </a:lnTo>
                <a:lnTo>
                  <a:pt x="166404" y="89575"/>
                </a:lnTo>
                <a:lnTo>
                  <a:pt x="175499" y="123483"/>
                </a:lnTo>
                <a:lnTo>
                  <a:pt x="175470" y="128841"/>
                </a:lnTo>
                <a:lnTo>
                  <a:pt x="175355" y="131877"/>
                </a:lnTo>
                <a:lnTo>
                  <a:pt x="175288" y="133649"/>
                </a:lnTo>
                <a:lnTo>
                  <a:pt x="175218" y="135489"/>
                </a:lnTo>
                <a:lnTo>
                  <a:pt x="160298" y="167124"/>
                </a:lnTo>
                <a:lnTo>
                  <a:pt x="185540" y="167124"/>
                </a:lnTo>
                <a:lnTo>
                  <a:pt x="194624" y="131877"/>
                </a:lnTo>
                <a:lnTo>
                  <a:pt x="194731" y="128841"/>
                </a:lnTo>
                <a:lnTo>
                  <a:pt x="188109" y="88184"/>
                </a:lnTo>
                <a:lnTo>
                  <a:pt x="186906" y="86200"/>
                </a:lnTo>
                <a:close/>
              </a:path>
              <a:path w="560704" h="184784">
                <a:moveTo>
                  <a:pt x="166267" y="68837"/>
                </a:moveTo>
                <a:lnTo>
                  <a:pt x="153335" y="68837"/>
                </a:lnTo>
                <a:lnTo>
                  <a:pt x="149168" y="69737"/>
                </a:lnTo>
                <a:lnTo>
                  <a:pt x="145409" y="71537"/>
                </a:lnTo>
                <a:lnTo>
                  <a:pt x="141723" y="73255"/>
                </a:lnTo>
                <a:lnTo>
                  <a:pt x="138529" y="75668"/>
                </a:lnTo>
                <a:lnTo>
                  <a:pt x="133137" y="81885"/>
                </a:lnTo>
                <a:lnTo>
                  <a:pt x="130927" y="85485"/>
                </a:lnTo>
                <a:lnTo>
                  <a:pt x="129210" y="89575"/>
                </a:lnTo>
                <a:lnTo>
                  <a:pt x="141434" y="89575"/>
                </a:lnTo>
                <a:lnTo>
                  <a:pt x="143723" y="87652"/>
                </a:lnTo>
                <a:lnTo>
                  <a:pt x="147963" y="86200"/>
                </a:lnTo>
                <a:lnTo>
                  <a:pt x="186906" y="86200"/>
                </a:lnTo>
                <a:lnTo>
                  <a:pt x="184015" y="81435"/>
                </a:lnTo>
                <a:lnTo>
                  <a:pt x="178539" y="76445"/>
                </a:lnTo>
                <a:lnTo>
                  <a:pt x="173136" y="71373"/>
                </a:lnTo>
                <a:lnTo>
                  <a:pt x="166267" y="68837"/>
                </a:lnTo>
                <a:close/>
              </a:path>
              <a:path w="560704" h="184784">
                <a:moveTo>
                  <a:pt x="185774" y="17424"/>
                </a:moveTo>
                <a:lnTo>
                  <a:pt x="171209" y="17424"/>
                </a:lnTo>
                <a:lnTo>
                  <a:pt x="174361" y="17669"/>
                </a:lnTo>
                <a:lnTo>
                  <a:pt x="177303" y="18160"/>
                </a:lnTo>
                <a:lnTo>
                  <a:pt x="180329" y="18569"/>
                </a:lnTo>
                <a:lnTo>
                  <a:pt x="183156" y="19223"/>
                </a:lnTo>
                <a:lnTo>
                  <a:pt x="185774" y="20123"/>
                </a:lnTo>
                <a:lnTo>
                  <a:pt x="185774" y="17424"/>
                </a:lnTo>
                <a:close/>
              </a:path>
              <a:path w="560704" h="184784">
                <a:moveTo>
                  <a:pt x="305414" y="0"/>
                </a:moveTo>
                <a:lnTo>
                  <a:pt x="273030" y="23283"/>
                </a:lnTo>
                <a:lnTo>
                  <a:pt x="263626" y="64236"/>
                </a:lnTo>
                <a:lnTo>
                  <a:pt x="262463" y="92274"/>
                </a:lnTo>
                <a:lnTo>
                  <a:pt x="262662" y="102789"/>
                </a:lnTo>
                <a:lnTo>
                  <a:pt x="262777" y="108886"/>
                </a:lnTo>
                <a:lnTo>
                  <a:pt x="267499" y="147491"/>
                </a:lnTo>
                <a:lnTo>
                  <a:pt x="288598" y="181522"/>
                </a:lnTo>
                <a:lnTo>
                  <a:pt x="296336" y="184304"/>
                </a:lnTo>
                <a:lnTo>
                  <a:pt x="313016" y="184304"/>
                </a:lnTo>
                <a:lnTo>
                  <a:pt x="319519" y="182217"/>
                </a:lnTo>
                <a:lnTo>
                  <a:pt x="324922" y="178045"/>
                </a:lnTo>
                <a:lnTo>
                  <a:pt x="330408" y="173874"/>
                </a:lnTo>
                <a:lnTo>
                  <a:pt x="334858" y="167820"/>
                </a:lnTo>
                <a:lnTo>
                  <a:pt x="335373" y="166634"/>
                </a:lnTo>
                <a:lnTo>
                  <a:pt x="299928" y="166634"/>
                </a:lnTo>
                <a:lnTo>
                  <a:pt x="295477" y="163852"/>
                </a:lnTo>
                <a:lnTo>
                  <a:pt x="283533" y="124714"/>
                </a:lnTo>
                <a:lnTo>
                  <a:pt x="282221" y="92274"/>
                </a:lnTo>
                <a:lnTo>
                  <a:pt x="282365" y="80556"/>
                </a:lnTo>
                <a:lnTo>
                  <a:pt x="285854" y="43514"/>
                </a:lnTo>
                <a:lnTo>
                  <a:pt x="285895" y="43276"/>
                </a:lnTo>
                <a:lnTo>
                  <a:pt x="299928" y="17792"/>
                </a:lnTo>
                <a:lnTo>
                  <a:pt x="334847" y="17792"/>
                </a:lnTo>
                <a:lnTo>
                  <a:pt x="334001" y="16219"/>
                </a:lnTo>
                <a:lnTo>
                  <a:pt x="329581" y="10430"/>
                </a:lnTo>
                <a:lnTo>
                  <a:pt x="324530" y="5866"/>
                </a:lnTo>
                <a:lnTo>
                  <a:pt x="318817" y="2607"/>
                </a:lnTo>
                <a:lnTo>
                  <a:pt x="312445" y="651"/>
                </a:lnTo>
                <a:lnTo>
                  <a:pt x="305414" y="0"/>
                </a:lnTo>
                <a:close/>
              </a:path>
              <a:path w="560704" h="184784">
                <a:moveTo>
                  <a:pt x="334847" y="17792"/>
                </a:moveTo>
                <a:lnTo>
                  <a:pt x="310891" y="17792"/>
                </a:lnTo>
                <a:lnTo>
                  <a:pt x="315309" y="20614"/>
                </a:lnTo>
                <a:lnTo>
                  <a:pt x="318660" y="26258"/>
                </a:lnTo>
                <a:lnTo>
                  <a:pt x="328091" y="69574"/>
                </a:lnTo>
                <a:lnTo>
                  <a:pt x="328722" y="92274"/>
                </a:lnTo>
                <a:lnTo>
                  <a:pt x="328585" y="102789"/>
                </a:lnTo>
                <a:lnTo>
                  <a:pt x="328565" y="104100"/>
                </a:lnTo>
                <a:lnTo>
                  <a:pt x="328195" y="112735"/>
                </a:lnTo>
                <a:lnTo>
                  <a:pt x="328096" y="114913"/>
                </a:lnTo>
                <a:lnTo>
                  <a:pt x="327530" y="122115"/>
                </a:lnTo>
                <a:lnTo>
                  <a:pt x="327412" y="123626"/>
                </a:lnTo>
                <a:lnTo>
                  <a:pt x="315351" y="163852"/>
                </a:lnTo>
                <a:lnTo>
                  <a:pt x="310891" y="166634"/>
                </a:lnTo>
                <a:lnTo>
                  <a:pt x="335373" y="166634"/>
                </a:lnTo>
                <a:lnTo>
                  <a:pt x="346858" y="122115"/>
                </a:lnTo>
                <a:lnTo>
                  <a:pt x="348026" y="104100"/>
                </a:lnTo>
                <a:lnTo>
                  <a:pt x="348087" y="102789"/>
                </a:lnTo>
                <a:lnTo>
                  <a:pt x="348240" y="92274"/>
                </a:lnTo>
                <a:lnTo>
                  <a:pt x="348006" y="80556"/>
                </a:lnTo>
                <a:lnTo>
                  <a:pt x="347948" y="77626"/>
                </a:lnTo>
                <a:lnTo>
                  <a:pt x="340994" y="31619"/>
                </a:lnTo>
                <a:lnTo>
                  <a:pt x="337805" y="23283"/>
                </a:lnTo>
                <a:lnTo>
                  <a:pt x="334847" y="17792"/>
                </a:lnTo>
                <a:close/>
              </a:path>
              <a:path w="560704" h="184784">
                <a:moveTo>
                  <a:pt x="421285" y="0"/>
                </a:moveTo>
                <a:lnTo>
                  <a:pt x="404521" y="0"/>
                </a:lnTo>
                <a:lnTo>
                  <a:pt x="397317" y="1759"/>
                </a:lnTo>
                <a:lnTo>
                  <a:pt x="391181" y="5276"/>
                </a:lnTo>
                <a:lnTo>
                  <a:pt x="385045" y="8711"/>
                </a:lnTo>
                <a:lnTo>
                  <a:pt x="380302" y="13579"/>
                </a:lnTo>
                <a:lnTo>
                  <a:pt x="373601" y="26177"/>
                </a:lnTo>
                <a:lnTo>
                  <a:pt x="371990" y="33212"/>
                </a:lnTo>
                <a:lnTo>
                  <a:pt x="371982" y="48427"/>
                </a:lnTo>
                <a:lnTo>
                  <a:pt x="372696" y="52763"/>
                </a:lnTo>
                <a:lnTo>
                  <a:pt x="372736" y="53008"/>
                </a:lnTo>
                <a:lnTo>
                  <a:pt x="372857" y="53744"/>
                </a:lnTo>
                <a:lnTo>
                  <a:pt x="397569" y="88225"/>
                </a:lnTo>
                <a:lnTo>
                  <a:pt x="390940" y="92478"/>
                </a:lnTo>
                <a:lnTo>
                  <a:pt x="370941" y="118288"/>
                </a:lnTo>
                <a:lnTo>
                  <a:pt x="368732" y="124178"/>
                </a:lnTo>
                <a:lnTo>
                  <a:pt x="367622" y="130722"/>
                </a:lnTo>
                <a:lnTo>
                  <a:pt x="367622" y="147246"/>
                </a:lnTo>
                <a:lnTo>
                  <a:pt x="394144" y="181182"/>
                </a:lnTo>
                <a:lnTo>
                  <a:pt x="413516" y="184426"/>
                </a:lnTo>
                <a:lnTo>
                  <a:pt x="422437" y="184426"/>
                </a:lnTo>
                <a:lnTo>
                  <a:pt x="430164" y="182422"/>
                </a:lnTo>
                <a:lnTo>
                  <a:pt x="443337" y="174323"/>
                </a:lnTo>
                <a:lnTo>
                  <a:pt x="448447" y="168720"/>
                </a:lnTo>
                <a:lnTo>
                  <a:pt x="448757" y="168106"/>
                </a:lnTo>
                <a:lnTo>
                  <a:pt x="404354" y="168106"/>
                </a:lnTo>
                <a:lnTo>
                  <a:pt x="398019" y="165283"/>
                </a:lnTo>
                <a:lnTo>
                  <a:pt x="389014" y="153995"/>
                </a:lnTo>
                <a:lnTo>
                  <a:pt x="386763" y="146796"/>
                </a:lnTo>
                <a:lnTo>
                  <a:pt x="386763" y="131909"/>
                </a:lnTo>
                <a:lnTo>
                  <a:pt x="396951" y="108717"/>
                </a:lnTo>
                <a:lnTo>
                  <a:pt x="400469" y="104708"/>
                </a:lnTo>
                <a:lnTo>
                  <a:pt x="405045" y="100863"/>
                </a:lnTo>
                <a:lnTo>
                  <a:pt x="410699" y="97182"/>
                </a:lnTo>
                <a:lnTo>
                  <a:pt x="437539" y="97182"/>
                </a:lnTo>
                <a:lnTo>
                  <a:pt x="437159" y="96814"/>
                </a:lnTo>
                <a:lnTo>
                  <a:pt x="431711" y="92478"/>
                </a:lnTo>
                <a:lnTo>
                  <a:pt x="425354" y="88225"/>
                </a:lnTo>
                <a:lnTo>
                  <a:pt x="424965" y="88225"/>
                </a:lnTo>
                <a:lnTo>
                  <a:pt x="431473" y="84339"/>
                </a:lnTo>
                <a:lnTo>
                  <a:pt x="436709" y="80167"/>
                </a:lnTo>
                <a:lnTo>
                  <a:pt x="438085" y="78654"/>
                </a:lnTo>
                <a:lnTo>
                  <a:pt x="412291" y="78654"/>
                </a:lnTo>
                <a:lnTo>
                  <a:pt x="407547" y="75381"/>
                </a:lnTo>
                <a:lnTo>
                  <a:pt x="390689" y="34848"/>
                </a:lnTo>
                <a:lnTo>
                  <a:pt x="392658" y="28303"/>
                </a:lnTo>
                <a:lnTo>
                  <a:pt x="400511" y="18815"/>
                </a:lnTo>
                <a:lnTo>
                  <a:pt x="405788" y="16442"/>
                </a:lnTo>
                <a:lnTo>
                  <a:pt x="446850" y="16442"/>
                </a:lnTo>
                <a:lnTo>
                  <a:pt x="445379" y="13579"/>
                </a:lnTo>
                <a:lnTo>
                  <a:pt x="445295" y="13415"/>
                </a:lnTo>
                <a:lnTo>
                  <a:pt x="440794" y="8711"/>
                </a:lnTo>
                <a:lnTo>
                  <a:pt x="428645" y="1759"/>
                </a:lnTo>
                <a:lnTo>
                  <a:pt x="421285" y="0"/>
                </a:lnTo>
                <a:close/>
              </a:path>
              <a:path w="560704" h="184784">
                <a:moveTo>
                  <a:pt x="437539" y="97182"/>
                </a:moveTo>
                <a:lnTo>
                  <a:pt x="410699" y="97182"/>
                </a:lnTo>
                <a:lnTo>
                  <a:pt x="420919" y="104299"/>
                </a:lnTo>
                <a:lnTo>
                  <a:pt x="425212" y="108103"/>
                </a:lnTo>
                <a:lnTo>
                  <a:pt x="428489" y="112030"/>
                </a:lnTo>
                <a:lnTo>
                  <a:pt x="431840" y="115875"/>
                </a:lnTo>
                <a:lnTo>
                  <a:pt x="434290" y="119883"/>
                </a:lnTo>
                <a:lnTo>
                  <a:pt x="437400" y="128145"/>
                </a:lnTo>
                <a:lnTo>
                  <a:pt x="438095" y="131909"/>
                </a:lnTo>
                <a:lnTo>
                  <a:pt x="438185" y="145978"/>
                </a:lnTo>
                <a:lnTo>
                  <a:pt x="436007" y="153504"/>
                </a:lnTo>
                <a:lnTo>
                  <a:pt x="431672" y="159395"/>
                </a:lnTo>
                <a:lnTo>
                  <a:pt x="429383" y="162462"/>
                </a:lnTo>
                <a:lnTo>
                  <a:pt x="427158" y="165283"/>
                </a:lnTo>
                <a:lnTo>
                  <a:pt x="420961" y="168106"/>
                </a:lnTo>
                <a:lnTo>
                  <a:pt x="448757" y="168106"/>
                </a:lnTo>
                <a:lnTo>
                  <a:pt x="457441" y="129332"/>
                </a:lnTo>
                <a:lnTo>
                  <a:pt x="456059" y="122787"/>
                </a:lnTo>
                <a:lnTo>
                  <a:pt x="453274" y="117061"/>
                </a:lnTo>
                <a:lnTo>
                  <a:pt x="450572" y="111334"/>
                </a:lnTo>
                <a:lnTo>
                  <a:pt x="446813" y="106140"/>
                </a:lnTo>
                <a:lnTo>
                  <a:pt x="437539" y="97182"/>
                </a:lnTo>
                <a:close/>
              </a:path>
              <a:path w="560704" h="184784">
                <a:moveTo>
                  <a:pt x="446850" y="16442"/>
                </a:moveTo>
                <a:lnTo>
                  <a:pt x="419369" y="16442"/>
                </a:lnTo>
                <a:lnTo>
                  <a:pt x="424761" y="18815"/>
                </a:lnTo>
                <a:lnTo>
                  <a:pt x="432458" y="28303"/>
                </a:lnTo>
                <a:lnTo>
                  <a:pt x="434374" y="34848"/>
                </a:lnTo>
                <a:lnTo>
                  <a:pt x="434332" y="48427"/>
                </a:lnTo>
                <a:lnTo>
                  <a:pt x="433599" y="52763"/>
                </a:lnTo>
                <a:lnTo>
                  <a:pt x="412291" y="78654"/>
                </a:lnTo>
                <a:lnTo>
                  <a:pt x="438085" y="78654"/>
                </a:lnTo>
                <a:lnTo>
                  <a:pt x="440876" y="75586"/>
                </a:lnTo>
                <a:lnTo>
                  <a:pt x="445054" y="70923"/>
                </a:lnTo>
                <a:lnTo>
                  <a:pt x="448164" y="65810"/>
                </a:lnTo>
                <a:lnTo>
                  <a:pt x="450206" y="60248"/>
                </a:lnTo>
                <a:lnTo>
                  <a:pt x="452331" y="54603"/>
                </a:lnTo>
                <a:lnTo>
                  <a:pt x="453399" y="48427"/>
                </a:lnTo>
                <a:lnTo>
                  <a:pt x="453399" y="33212"/>
                </a:lnTo>
                <a:lnTo>
                  <a:pt x="451829" y="26177"/>
                </a:lnTo>
                <a:lnTo>
                  <a:pt x="451755" y="25849"/>
                </a:lnTo>
                <a:lnTo>
                  <a:pt x="448488" y="19632"/>
                </a:lnTo>
                <a:lnTo>
                  <a:pt x="446850" y="16442"/>
                </a:lnTo>
                <a:close/>
              </a:path>
              <a:path w="560704" h="184784">
                <a:moveTo>
                  <a:pt x="483336" y="164180"/>
                </a:moveTo>
                <a:lnTo>
                  <a:pt x="483336" y="181849"/>
                </a:lnTo>
                <a:lnTo>
                  <a:pt x="485712" y="182504"/>
                </a:lnTo>
                <a:lnTo>
                  <a:pt x="488739" y="183077"/>
                </a:lnTo>
                <a:lnTo>
                  <a:pt x="492414" y="183567"/>
                </a:lnTo>
                <a:lnTo>
                  <a:pt x="496183" y="184139"/>
                </a:lnTo>
                <a:lnTo>
                  <a:pt x="499576" y="184426"/>
                </a:lnTo>
                <a:lnTo>
                  <a:pt x="510539" y="184426"/>
                </a:lnTo>
                <a:lnTo>
                  <a:pt x="517607" y="182912"/>
                </a:lnTo>
                <a:lnTo>
                  <a:pt x="530130" y="176859"/>
                </a:lnTo>
                <a:lnTo>
                  <a:pt x="535564" y="172441"/>
                </a:lnTo>
                <a:lnTo>
                  <a:pt x="539670" y="167248"/>
                </a:lnTo>
                <a:lnTo>
                  <a:pt x="498466" y="167248"/>
                </a:lnTo>
                <a:lnTo>
                  <a:pt x="495032" y="167002"/>
                </a:lnTo>
                <a:lnTo>
                  <a:pt x="491922" y="166511"/>
                </a:lnTo>
                <a:lnTo>
                  <a:pt x="488812" y="165939"/>
                </a:lnTo>
                <a:lnTo>
                  <a:pt x="485953" y="165161"/>
                </a:lnTo>
                <a:lnTo>
                  <a:pt x="483336" y="164180"/>
                </a:lnTo>
                <a:close/>
              </a:path>
              <a:path w="560704" h="184784">
                <a:moveTo>
                  <a:pt x="560182" y="95137"/>
                </a:moveTo>
                <a:lnTo>
                  <a:pt x="541991" y="95137"/>
                </a:lnTo>
                <a:lnTo>
                  <a:pt x="541616" y="102663"/>
                </a:lnTo>
                <a:lnTo>
                  <a:pt x="541522" y="104552"/>
                </a:lnTo>
                <a:lnTo>
                  <a:pt x="540653" y="113216"/>
                </a:lnTo>
                <a:lnTo>
                  <a:pt x="528822" y="151878"/>
                </a:lnTo>
                <a:lnTo>
                  <a:pt x="511638" y="167248"/>
                </a:lnTo>
                <a:lnTo>
                  <a:pt x="539670" y="167248"/>
                </a:lnTo>
                <a:lnTo>
                  <a:pt x="555637" y="130957"/>
                </a:lnTo>
                <a:lnTo>
                  <a:pt x="560104" y="96937"/>
                </a:lnTo>
                <a:lnTo>
                  <a:pt x="560182" y="95137"/>
                </a:lnTo>
                <a:close/>
              </a:path>
              <a:path w="560704" h="184784">
                <a:moveTo>
                  <a:pt x="524895" y="0"/>
                </a:moveTo>
                <a:lnTo>
                  <a:pt x="508371" y="0"/>
                </a:lnTo>
                <a:lnTo>
                  <a:pt x="500435" y="2576"/>
                </a:lnTo>
                <a:lnTo>
                  <a:pt x="478102" y="35868"/>
                </a:lnTo>
                <a:lnTo>
                  <a:pt x="475512" y="60207"/>
                </a:lnTo>
                <a:lnTo>
                  <a:pt x="475728" y="66997"/>
                </a:lnTo>
                <a:lnTo>
                  <a:pt x="476464" y="74359"/>
                </a:lnTo>
                <a:lnTo>
                  <a:pt x="477691" y="81353"/>
                </a:lnTo>
                <a:lnTo>
                  <a:pt x="479318" y="87626"/>
                </a:lnTo>
                <a:lnTo>
                  <a:pt x="479409" y="87979"/>
                </a:lnTo>
                <a:lnTo>
                  <a:pt x="482110" y="96487"/>
                </a:lnTo>
                <a:lnTo>
                  <a:pt x="486194" y="103236"/>
                </a:lnTo>
                <a:lnTo>
                  <a:pt x="497157" y="113216"/>
                </a:lnTo>
                <a:lnTo>
                  <a:pt x="504110" y="115711"/>
                </a:lnTo>
                <a:lnTo>
                  <a:pt x="517125" y="115711"/>
                </a:lnTo>
                <a:lnTo>
                  <a:pt x="539654" y="98532"/>
                </a:lnTo>
                <a:lnTo>
                  <a:pt x="509754" y="98532"/>
                </a:lnTo>
                <a:lnTo>
                  <a:pt x="504194" y="95137"/>
                </a:lnTo>
                <a:lnTo>
                  <a:pt x="495044" y="60207"/>
                </a:lnTo>
                <a:lnTo>
                  <a:pt x="495116" y="55381"/>
                </a:lnTo>
                <a:lnTo>
                  <a:pt x="495246" y="51873"/>
                </a:lnTo>
                <a:lnTo>
                  <a:pt x="495351" y="49067"/>
                </a:lnTo>
                <a:lnTo>
                  <a:pt x="510288" y="17547"/>
                </a:lnTo>
                <a:lnTo>
                  <a:pt x="548320" y="17547"/>
                </a:lnTo>
                <a:lnTo>
                  <a:pt x="546119" y="13498"/>
                </a:lnTo>
                <a:lnTo>
                  <a:pt x="541658" y="8507"/>
                </a:lnTo>
                <a:lnTo>
                  <a:pt x="536350" y="5153"/>
                </a:lnTo>
                <a:lnTo>
                  <a:pt x="531030" y="1718"/>
                </a:lnTo>
                <a:lnTo>
                  <a:pt x="524895" y="0"/>
                </a:lnTo>
                <a:close/>
              </a:path>
              <a:path w="560704" h="184784">
                <a:moveTo>
                  <a:pt x="548320" y="17547"/>
                </a:moveTo>
                <a:lnTo>
                  <a:pt x="522643" y="17547"/>
                </a:lnTo>
                <a:lnTo>
                  <a:pt x="526570" y="19141"/>
                </a:lnTo>
                <a:lnTo>
                  <a:pt x="532622" y="25522"/>
                </a:lnTo>
                <a:lnTo>
                  <a:pt x="534957" y="29612"/>
                </a:lnTo>
                <a:lnTo>
                  <a:pt x="536590" y="34603"/>
                </a:lnTo>
                <a:lnTo>
                  <a:pt x="538224" y="39510"/>
                </a:lnTo>
                <a:lnTo>
                  <a:pt x="541009" y="70433"/>
                </a:lnTo>
                <a:lnTo>
                  <a:pt x="540174" y="75801"/>
                </a:lnTo>
                <a:lnTo>
                  <a:pt x="522601" y="98532"/>
                </a:lnTo>
                <a:lnTo>
                  <a:pt x="539654" y="98532"/>
                </a:lnTo>
                <a:lnTo>
                  <a:pt x="541117" y="95137"/>
                </a:lnTo>
                <a:lnTo>
                  <a:pt x="560182" y="95137"/>
                </a:lnTo>
                <a:lnTo>
                  <a:pt x="560382" y="90474"/>
                </a:lnTo>
                <a:lnTo>
                  <a:pt x="559052" y="51873"/>
                </a:lnTo>
                <a:lnTo>
                  <a:pt x="549721" y="20123"/>
                </a:lnTo>
                <a:lnTo>
                  <a:pt x="548320" y="175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8" name="object 158"/>
          <p:cNvSpPr/>
          <p:nvPr/>
        </p:nvSpPr>
        <p:spPr>
          <a:xfrm>
            <a:off x="3156157" y="6355904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59" name="object 159"/>
          <p:cNvSpPr/>
          <p:nvPr/>
        </p:nvSpPr>
        <p:spPr>
          <a:xfrm>
            <a:off x="3400350" y="6442391"/>
            <a:ext cx="375438" cy="112054"/>
          </a:xfrm>
          <a:custGeom>
            <a:avLst/>
            <a:gdLst/>
            <a:ahLst/>
            <a:cxnLst/>
            <a:rect l="l" t="t" r="r" b="b"/>
            <a:pathLst>
              <a:path w="619125" h="184784">
                <a:moveTo>
                  <a:pt x="8456" y="153014"/>
                </a:moveTo>
                <a:lnTo>
                  <a:pt x="8456" y="181972"/>
                </a:lnTo>
                <a:lnTo>
                  <a:pt x="11890" y="182708"/>
                </a:lnTo>
                <a:lnTo>
                  <a:pt x="15607" y="183281"/>
                </a:lnTo>
                <a:lnTo>
                  <a:pt x="19617" y="183690"/>
                </a:lnTo>
                <a:lnTo>
                  <a:pt x="23712" y="184180"/>
                </a:lnTo>
                <a:lnTo>
                  <a:pt x="27711" y="184426"/>
                </a:lnTo>
                <a:lnTo>
                  <a:pt x="31638" y="184426"/>
                </a:lnTo>
                <a:lnTo>
                  <a:pt x="37269" y="184180"/>
                </a:lnTo>
                <a:lnTo>
                  <a:pt x="38467" y="184180"/>
                </a:lnTo>
                <a:lnTo>
                  <a:pt x="77658" y="164425"/>
                </a:lnTo>
                <a:lnTo>
                  <a:pt x="83682" y="155836"/>
                </a:lnTo>
                <a:lnTo>
                  <a:pt x="25219" y="155836"/>
                </a:lnTo>
                <a:lnTo>
                  <a:pt x="21659" y="155591"/>
                </a:lnTo>
                <a:lnTo>
                  <a:pt x="14707" y="154608"/>
                </a:lnTo>
                <a:lnTo>
                  <a:pt x="11576" y="153934"/>
                </a:lnTo>
                <a:lnTo>
                  <a:pt x="8456" y="153014"/>
                </a:lnTo>
                <a:close/>
              </a:path>
              <a:path w="619125" h="184784">
                <a:moveTo>
                  <a:pt x="99080" y="99269"/>
                </a:moveTo>
                <a:lnTo>
                  <a:pt x="68579" y="99269"/>
                </a:lnTo>
                <a:lnTo>
                  <a:pt x="68054" y="107449"/>
                </a:lnTo>
                <a:lnTo>
                  <a:pt x="67043" y="115435"/>
                </a:lnTo>
                <a:lnTo>
                  <a:pt x="45135" y="153546"/>
                </a:lnTo>
                <a:lnTo>
                  <a:pt x="37816" y="155836"/>
                </a:lnTo>
                <a:lnTo>
                  <a:pt x="83682" y="155836"/>
                </a:lnTo>
                <a:lnTo>
                  <a:pt x="97578" y="112643"/>
                </a:lnTo>
                <a:lnTo>
                  <a:pt x="98680" y="103923"/>
                </a:lnTo>
                <a:lnTo>
                  <a:pt x="99080" y="99269"/>
                </a:lnTo>
                <a:close/>
              </a:path>
              <a:path w="619125" h="184784">
                <a:moveTo>
                  <a:pt x="56957" y="0"/>
                </a:moveTo>
                <a:lnTo>
                  <a:pt x="48946" y="0"/>
                </a:lnTo>
                <a:lnTo>
                  <a:pt x="41337" y="490"/>
                </a:lnTo>
                <a:lnTo>
                  <a:pt x="8779" y="23083"/>
                </a:lnTo>
                <a:lnTo>
                  <a:pt x="436" y="52341"/>
                </a:lnTo>
                <a:lnTo>
                  <a:pt x="338" y="53116"/>
                </a:lnTo>
                <a:lnTo>
                  <a:pt x="102" y="59102"/>
                </a:lnTo>
                <a:lnTo>
                  <a:pt x="0" y="62539"/>
                </a:lnTo>
                <a:lnTo>
                  <a:pt x="205" y="68722"/>
                </a:lnTo>
                <a:lnTo>
                  <a:pt x="11483" y="107449"/>
                </a:lnTo>
                <a:lnTo>
                  <a:pt x="11605" y="107635"/>
                </a:lnTo>
                <a:lnTo>
                  <a:pt x="11722" y="107817"/>
                </a:lnTo>
                <a:lnTo>
                  <a:pt x="17534" y="112643"/>
                </a:lnTo>
                <a:lnTo>
                  <a:pt x="23519" y="117552"/>
                </a:lnTo>
                <a:lnTo>
                  <a:pt x="23665" y="117552"/>
                </a:lnTo>
                <a:lnTo>
                  <a:pt x="30622" y="119883"/>
                </a:lnTo>
                <a:lnTo>
                  <a:pt x="43460" y="119883"/>
                </a:lnTo>
                <a:lnTo>
                  <a:pt x="47386" y="119106"/>
                </a:lnTo>
                <a:lnTo>
                  <a:pt x="67229" y="99269"/>
                </a:lnTo>
                <a:lnTo>
                  <a:pt x="99080" y="99269"/>
                </a:lnTo>
                <a:lnTo>
                  <a:pt x="99410" y="95434"/>
                </a:lnTo>
                <a:lnTo>
                  <a:pt x="99561" y="92397"/>
                </a:lnTo>
                <a:lnTo>
                  <a:pt x="99629" y="91047"/>
                </a:lnTo>
                <a:lnTo>
                  <a:pt x="43795" y="91047"/>
                </a:lnTo>
                <a:lnTo>
                  <a:pt x="39900" y="88552"/>
                </a:lnTo>
                <a:lnTo>
                  <a:pt x="34664" y="78572"/>
                </a:lnTo>
                <a:lnTo>
                  <a:pt x="33355" y="71169"/>
                </a:lnTo>
                <a:lnTo>
                  <a:pt x="33355" y="50554"/>
                </a:lnTo>
                <a:lnTo>
                  <a:pt x="34832" y="42537"/>
                </a:lnTo>
                <a:lnTo>
                  <a:pt x="40727" y="32067"/>
                </a:lnTo>
                <a:lnTo>
                  <a:pt x="44528" y="29449"/>
                </a:lnTo>
                <a:lnTo>
                  <a:pt x="91310" y="29449"/>
                </a:lnTo>
                <a:lnTo>
                  <a:pt x="89609" y="25791"/>
                </a:lnTo>
                <a:lnTo>
                  <a:pt x="86495" y="20491"/>
                </a:lnTo>
                <a:lnTo>
                  <a:pt x="82160" y="13783"/>
                </a:lnTo>
                <a:lnTo>
                  <a:pt x="76799" y="8711"/>
                </a:lnTo>
                <a:lnTo>
                  <a:pt x="70422" y="5276"/>
                </a:lnTo>
                <a:lnTo>
                  <a:pt x="64119" y="1759"/>
                </a:lnTo>
                <a:lnTo>
                  <a:pt x="56957" y="0"/>
                </a:lnTo>
                <a:close/>
              </a:path>
              <a:path w="619125" h="184784">
                <a:moveTo>
                  <a:pt x="91310" y="29449"/>
                </a:moveTo>
                <a:lnTo>
                  <a:pt x="52789" y="29449"/>
                </a:lnTo>
                <a:lnTo>
                  <a:pt x="55648" y="30758"/>
                </a:lnTo>
                <a:lnTo>
                  <a:pt x="57784" y="33375"/>
                </a:lnTo>
                <a:lnTo>
                  <a:pt x="59993" y="35993"/>
                </a:lnTo>
                <a:lnTo>
                  <a:pt x="61669" y="39265"/>
                </a:lnTo>
                <a:lnTo>
                  <a:pt x="63951" y="47037"/>
                </a:lnTo>
                <a:lnTo>
                  <a:pt x="64647" y="50554"/>
                </a:lnTo>
                <a:lnTo>
                  <a:pt x="64737" y="51004"/>
                </a:lnTo>
                <a:lnTo>
                  <a:pt x="65553" y="59102"/>
                </a:lnTo>
                <a:lnTo>
                  <a:pt x="65621" y="60279"/>
                </a:lnTo>
                <a:lnTo>
                  <a:pt x="65726" y="62089"/>
                </a:lnTo>
                <a:lnTo>
                  <a:pt x="65752" y="69165"/>
                </a:lnTo>
                <a:lnTo>
                  <a:pt x="65187" y="73051"/>
                </a:lnTo>
                <a:lnTo>
                  <a:pt x="62894" y="80986"/>
                </a:lnTo>
                <a:lnTo>
                  <a:pt x="61093" y="84299"/>
                </a:lnTo>
                <a:lnTo>
                  <a:pt x="56182" y="89697"/>
                </a:lnTo>
                <a:lnTo>
                  <a:pt x="52957" y="91047"/>
                </a:lnTo>
                <a:lnTo>
                  <a:pt x="99629" y="91047"/>
                </a:lnTo>
                <a:lnTo>
                  <a:pt x="99753" y="88552"/>
                </a:lnTo>
                <a:lnTo>
                  <a:pt x="99776" y="68722"/>
                </a:lnTo>
                <a:lnTo>
                  <a:pt x="99131" y="60279"/>
                </a:lnTo>
                <a:lnTo>
                  <a:pt x="91424" y="29694"/>
                </a:lnTo>
                <a:lnTo>
                  <a:pt x="91310" y="29449"/>
                </a:lnTo>
                <a:close/>
              </a:path>
              <a:path w="619125" h="184784">
                <a:moveTo>
                  <a:pt x="199622" y="44787"/>
                </a:moveTo>
                <a:lnTo>
                  <a:pt x="166744" y="44787"/>
                </a:lnTo>
                <a:lnTo>
                  <a:pt x="166406" y="52026"/>
                </a:lnTo>
                <a:lnTo>
                  <a:pt x="166372" y="52763"/>
                </a:lnTo>
                <a:lnTo>
                  <a:pt x="166252" y="55339"/>
                </a:lnTo>
                <a:lnTo>
                  <a:pt x="166168" y="58857"/>
                </a:lnTo>
                <a:lnTo>
                  <a:pt x="166084" y="62456"/>
                </a:lnTo>
                <a:lnTo>
                  <a:pt x="166000" y="181972"/>
                </a:lnTo>
                <a:lnTo>
                  <a:pt x="199622" y="181972"/>
                </a:lnTo>
                <a:lnTo>
                  <a:pt x="199622" y="44787"/>
                </a:lnTo>
                <a:close/>
              </a:path>
              <a:path w="619125" h="184784">
                <a:moveTo>
                  <a:pt x="199622" y="2576"/>
                </a:moveTo>
                <a:lnTo>
                  <a:pt x="169686" y="2576"/>
                </a:lnTo>
                <a:lnTo>
                  <a:pt x="121468" y="52763"/>
                </a:lnTo>
                <a:lnTo>
                  <a:pt x="141593" y="72641"/>
                </a:lnTo>
                <a:lnTo>
                  <a:pt x="157173" y="56566"/>
                </a:lnTo>
                <a:lnTo>
                  <a:pt x="166744" y="44787"/>
                </a:lnTo>
                <a:lnTo>
                  <a:pt x="199622" y="44787"/>
                </a:lnTo>
                <a:lnTo>
                  <a:pt x="199622" y="2576"/>
                </a:lnTo>
                <a:close/>
              </a:path>
              <a:path w="619125" h="184784">
                <a:moveTo>
                  <a:pt x="285149" y="144547"/>
                </a:moveTo>
                <a:lnTo>
                  <a:pt x="285149" y="175960"/>
                </a:lnTo>
                <a:lnTo>
                  <a:pt x="290227" y="178822"/>
                </a:lnTo>
                <a:lnTo>
                  <a:pt x="295787" y="180949"/>
                </a:lnTo>
                <a:lnTo>
                  <a:pt x="307975" y="183731"/>
                </a:lnTo>
                <a:lnTo>
                  <a:pt x="314729" y="184426"/>
                </a:lnTo>
                <a:lnTo>
                  <a:pt x="322090" y="184426"/>
                </a:lnTo>
                <a:lnTo>
                  <a:pt x="360094" y="173106"/>
                </a:lnTo>
                <a:lnTo>
                  <a:pt x="373534" y="155345"/>
                </a:lnTo>
                <a:lnTo>
                  <a:pt x="314237" y="155345"/>
                </a:lnTo>
                <a:lnTo>
                  <a:pt x="308342" y="154323"/>
                </a:lnTo>
                <a:lnTo>
                  <a:pt x="296154" y="150232"/>
                </a:lnTo>
                <a:lnTo>
                  <a:pt x="290468" y="147656"/>
                </a:lnTo>
                <a:lnTo>
                  <a:pt x="285149" y="144547"/>
                </a:lnTo>
                <a:close/>
              </a:path>
              <a:path w="619125" h="184784">
                <a:moveTo>
                  <a:pt x="374839" y="95832"/>
                </a:moveTo>
                <a:lnTo>
                  <a:pt x="327891" y="95832"/>
                </a:lnTo>
                <a:lnTo>
                  <a:pt x="334320" y="98246"/>
                </a:lnTo>
                <a:lnTo>
                  <a:pt x="338655" y="103072"/>
                </a:lnTo>
                <a:lnTo>
                  <a:pt x="343074" y="107899"/>
                </a:lnTo>
                <a:lnTo>
                  <a:pt x="345283" y="114934"/>
                </a:lnTo>
                <a:lnTo>
                  <a:pt x="345283" y="130394"/>
                </a:lnTo>
                <a:lnTo>
                  <a:pt x="325524" y="155345"/>
                </a:lnTo>
                <a:lnTo>
                  <a:pt x="373534" y="155345"/>
                </a:lnTo>
                <a:lnTo>
                  <a:pt x="376047" y="148810"/>
                </a:lnTo>
                <a:lnTo>
                  <a:pt x="378042" y="140865"/>
                </a:lnTo>
                <a:lnTo>
                  <a:pt x="379239" y="132245"/>
                </a:lnTo>
                <a:lnTo>
                  <a:pt x="379638" y="122951"/>
                </a:lnTo>
                <a:lnTo>
                  <a:pt x="379293" y="114934"/>
                </a:lnTo>
                <a:lnTo>
                  <a:pt x="378325" y="107899"/>
                </a:lnTo>
                <a:lnTo>
                  <a:pt x="378256" y="107398"/>
                </a:lnTo>
                <a:lnTo>
                  <a:pt x="376528" y="100380"/>
                </a:lnTo>
                <a:lnTo>
                  <a:pt x="374839" y="95832"/>
                </a:lnTo>
                <a:close/>
              </a:path>
              <a:path w="619125" h="184784">
                <a:moveTo>
                  <a:pt x="370434" y="2576"/>
                </a:moveTo>
                <a:lnTo>
                  <a:pt x="292510" y="2576"/>
                </a:lnTo>
                <a:lnTo>
                  <a:pt x="287243" y="91538"/>
                </a:lnTo>
                <a:lnTo>
                  <a:pt x="298530" y="100005"/>
                </a:lnTo>
                <a:lnTo>
                  <a:pt x="302122" y="98614"/>
                </a:lnTo>
                <a:lnTo>
                  <a:pt x="305682" y="97591"/>
                </a:lnTo>
                <a:lnTo>
                  <a:pt x="309200" y="96937"/>
                </a:lnTo>
                <a:lnTo>
                  <a:pt x="312718" y="96201"/>
                </a:lnTo>
                <a:lnTo>
                  <a:pt x="316111" y="95832"/>
                </a:lnTo>
                <a:lnTo>
                  <a:pt x="374839" y="95832"/>
                </a:lnTo>
                <a:lnTo>
                  <a:pt x="374109" y="93869"/>
                </a:lnTo>
                <a:lnTo>
                  <a:pt x="370518" y="85443"/>
                </a:lnTo>
                <a:lnTo>
                  <a:pt x="365439" y="78900"/>
                </a:lnTo>
                <a:lnTo>
                  <a:pt x="358895" y="74236"/>
                </a:lnTo>
                <a:lnTo>
                  <a:pt x="352435" y="69492"/>
                </a:lnTo>
                <a:lnTo>
                  <a:pt x="351913" y="69328"/>
                </a:lnTo>
                <a:lnTo>
                  <a:pt x="318404" y="69328"/>
                </a:lnTo>
                <a:lnTo>
                  <a:pt x="320865" y="32393"/>
                </a:lnTo>
                <a:lnTo>
                  <a:pt x="370434" y="32393"/>
                </a:lnTo>
                <a:lnTo>
                  <a:pt x="370434" y="2576"/>
                </a:lnTo>
                <a:close/>
              </a:path>
              <a:path w="619125" h="184784">
                <a:moveTo>
                  <a:pt x="344864" y="67119"/>
                </a:moveTo>
                <a:lnTo>
                  <a:pt x="333828" y="67119"/>
                </a:lnTo>
                <a:lnTo>
                  <a:pt x="331168" y="67283"/>
                </a:lnTo>
                <a:lnTo>
                  <a:pt x="328226" y="67610"/>
                </a:lnTo>
                <a:lnTo>
                  <a:pt x="325273" y="67856"/>
                </a:lnTo>
                <a:lnTo>
                  <a:pt x="322006" y="68428"/>
                </a:lnTo>
                <a:lnTo>
                  <a:pt x="318404" y="69328"/>
                </a:lnTo>
                <a:lnTo>
                  <a:pt x="351913" y="69328"/>
                </a:lnTo>
                <a:lnTo>
                  <a:pt x="344864" y="67119"/>
                </a:lnTo>
                <a:close/>
              </a:path>
              <a:path w="619125" h="184784">
                <a:moveTo>
                  <a:pt x="449699" y="0"/>
                </a:moveTo>
                <a:lnTo>
                  <a:pt x="441415" y="644"/>
                </a:lnTo>
                <a:lnTo>
                  <a:pt x="441620" y="644"/>
                </a:lnTo>
                <a:lnTo>
                  <a:pt x="434066" y="2576"/>
                </a:lnTo>
                <a:lnTo>
                  <a:pt x="434231" y="2576"/>
                </a:lnTo>
                <a:lnTo>
                  <a:pt x="427846" y="5590"/>
                </a:lnTo>
                <a:lnTo>
                  <a:pt x="421972" y="9938"/>
                </a:lnTo>
                <a:lnTo>
                  <a:pt x="403285" y="51252"/>
                </a:lnTo>
                <a:lnTo>
                  <a:pt x="400255" y="92274"/>
                </a:lnTo>
                <a:lnTo>
                  <a:pt x="400481" y="102244"/>
                </a:lnTo>
                <a:lnTo>
                  <a:pt x="400607" y="107827"/>
                </a:lnTo>
                <a:lnTo>
                  <a:pt x="401531" y="120090"/>
                </a:lnTo>
                <a:lnTo>
                  <a:pt x="401592" y="120895"/>
                </a:lnTo>
                <a:lnTo>
                  <a:pt x="412858" y="162830"/>
                </a:lnTo>
                <a:lnTo>
                  <a:pt x="449699" y="184426"/>
                </a:lnTo>
                <a:lnTo>
                  <a:pt x="459269" y="184426"/>
                </a:lnTo>
                <a:lnTo>
                  <a:pt x="488839" y="158781"/>
                </a:lnTo>
                <a:lnTo>
                  <a:pt x="490477" y="154732"/>
                </a:lnTo>
                <a:lnTo>
                  <a:pt x="445863" y="154732"/>
                </a:lnTo>
                <a:lnTo>
                  <a:pt x="442547" y="152400"/>
                </a:lnTo>
                <a:lnTo>
                  <a:pt x="435018" y="121846"/>
                </a:lnTo>
                <a:lnTo>
                  <a:pt x="434942" y="120895"/>
                </a:lnTo>
                <a:lnTo>
                  <a:pt x="434878" y="120090"/>
                </a:lnTo>
                <a:lnTo>
                  <a:pt x="434457" y="111785"/>
                </a:lnTo>
                <a:lnTo>
                  <a:pt x="434202" y="102482"/>
                </a:lnTo>
                <a:lnTo>
                  <a:pt x="434202" y="82335"/>
                </a:lnTo>
                <a:lnTo>
                  <a:pt x="434333" y="77573"/>
                </a:lnTo>
                <a:lnTo>
                  <a:pt x="442642" y="32271"/>
                </a:lnTo>
                <a:lnTo>
                  <a:pt x="445772" y="29940"/>
                </a:lnTo>
                <a:lnTo>
                  <a:pt x="489937" y="29940"/>
                </a:lnTo>
                <a:lnTo>
                  <a:pt x="486849" y="23160"/>
                </a:lnTo>
                <a:lnTo>
                  <a:pt x="457630" y="644"/>
                </a:lnTo>
                <a:lnTo>
                  <a:pt x="449699" y="0"/>
                </a:lnTo>
                <a:close/>
              </a:path>
              <a:path w="619125" h="184784">
                <a:moveTo>
                  <a:pt x="489937" y="29940"/>
                </a:moveTo>
                <a:lnTo>
                  <a:pt x="453793" y="29940"/>
                </a:lnTo>
                <a:lnTo>
                  <a:pt x="456944" y="32271"/>
                </a:lnTo>
                <a:lnTo>
                  <a:pt x="459154" y="36933"/>
                </a:lnTo>
                <a:lnTo>
                  <a:pt x="461436" y="41514"/>
                </a:lnTo>
                <a:lnTo>
                  <a:pt x="463039" y="48427"/>
                </a:lnTo>
                <a:lnTo>
                  <a:pt x="463939" y="57671"/>
                </a:lnTo>
                <a:lnTo>
                  <a:pt x="464408" y="63530"/>
                </a:lnTo>
                <a:lnTo>
                  <a:pt x="464528" y="65033"/>
                </a:lnTo>
                <a:lnTo>
                  <a:pt x="464947" y="73255"/>
                </a:lnTo>
                <a:lnTo>
                  <a:pt x="465197" y="82335"/>
                </a:lnTo>
                <a:lnTo>
                  <a:pt x="465197" y="102482"/>
                </a:lnTo>
                <a:lnTo>
                  <a:pt x="461436" y="143483"/>
                </a:lnTo>
                <a:lnTo>
                  <a:pt x="459154" y="147982"/>
                </a:lnTo>
                <a:lnTo>
                  <a:pt x="456944" y="152400"/>
                </a:lnTo>
                <a:lnTo>
                  <a:pt x="453617" y="154732"/>
                </a:lnTo>
                <a:lnTo>
                  <a:pt x="490477" y="154732"/>
                </a:lnTo>
                <a:lnTo>
                  <a:pt x="497774" y="121846"/>
                </a:lnTo>
                <a:lnTo>
                  <a:pt x="497891" y="120895"/>
                </a:lnTo>
                <a:lnTo>
                  <a:pt x="498660" y="111785"/>
                </a:lnTo>
                <a:lnTo>
                  <a:pt x="499112" y="102482"/>
                </a:lnTo>
                <a:lnTo>
                  <a:pt x="499278" y="92274"/>
                </a:lnTo>
                <a:lnTo>
                  <a:pt x="499045" y="82335"/>
                </a:lnTo>
                <a:lnTo>
                  <a:pt x="493840" y="41514"/>
                </a:lnTo>
                <a:lnTo>
                  <a:pt x="490646" y="31497"/>
                </a:lnTo>
                <a:lnTo>
                  <a:pt x="489937" y="29940"/>
                </a:lnTo>
                <a:close/>
              </a:path>
              <a:path w="619125" h="184784">
                <a:moveTo>
                  <a:pt x="567988" y="0"/>
                </a:moveTo>
                <a:lnTo>
                  <a:pt x="530722" y="13498"/>
                </a:lnTo>
                <a:lnTo>
                  <a:pt x="521236" y="33948"/>
                </a:lnTo>
                <a:lnTo>
                  <a:pt x="521319" y="49408"/>
                </a:lnTo>
                <a:lnTo>
                  <a:pt x="539361" y="83971"/>
                </a:lnTo>
                <a:lnTo>
                  <a:pt x="544680" y="88225"/>
                </a:lnTo>
                <a:lnTo>
                  <a:pt x="538209" y="92315"/>
                </a:lnTo>
                <a:lnTo>
                  <a:pt x="532900" y="96814"/>
                </a:lnTo>
                <a:lnTo>
                  <a:pt x="524628" y="106549"/>
                </a:lnTo>
                <a:lnTo>
                  <a:pt x="521602" y="111825"/>
                </a:lnTo>
                <a:lnTo>
                  <a:pt x="519644" y="117552"/>
                </a:lnTo>
                <a:lnTo>
                  <a:pt x="517804" y="122828"/>
                </a:lnTo>
                <a:lnTo>
                  <a:pt x="517733" y="123032"/>
                </a:lnTo>
                <a:lnTo>
                  <a:pt x="517676" y="123196"/>
                </a:lnTo>
                <a:lnTo>
                  <a:pt x="516793" y="128759"/>
                </a:lnTo>
                <a:lnTo>
                  <a:pt x="516702" y="135958"/>
                </a:lnTo>
                <a:lnTo>
                  <a:pt x="517005" y="142011"/>
                </a:lnTo>
                <a:lnTo>
                  <a:pt x="517069" y="143297"/>
                </a:lnTo>
                <a:lnTo>
                  <a:pt x="518057" y="149394"/>
                </a:lnTo>
                <a:lnTo>
                  <a:pt x="518172" y="150099"/>
                </a:lnTo>
                <a:lnTo>
                  <a:pt x="546087" y="181182"/>
                </a:lnTo>
                <a:lnTo>
                  <a:pt x="567988" y="184426"/>
                </a:lnTo>
                <a:lnTo>
                  <a:pt x="575415" y="184066"/>
                </a:lnTo>
                <a:lnTo>
                  <a:pt x="612657" y="161480"/>
                </a:lnTo>
                <a:lnTo>
                  <a:pt x="614592" y="157308"/>
                </a:lnTo>
                <a:lnTo>
                  <a:pt x="561528" y="157308"/>
                </a:lnTo>
                <a:lnTo>
                  <a:pt x="557168" y="155385"/>
                </a:lnTo>
                <a:lnTo>
                  <a:pt x="549214" y="131295"/>
                </a:lnTo>
                <a:lnTo>
                  <a:pt x="549790" y="127450"/>
                </a:lnTo>
                <a:lnTo>
                  <a:pt x="566763" y="104545"/>
                </a:lnTo>
                <a:lnTo>
                  <a:pt x="607827" y="104545"/>
                </a:lnTo>
                <a:lnTo>
                  <a:pt x="605537" y="102091"/>
                </a:lnTo>
                <a:lnTo>
                  <a:pt x="601118" y="97265"/>
                </a:lnTo>
                <a:lnTo>
                  <a:pt x="595474" y="92478"/>
                </a:lnTo>
                <a:lnTo>
                  <a:pt x="588605" y="87734"/>
                </a:lnTo>
                <a:lnTo>
                  <a:pt x="594574" y="84135"/>
                </a:lnTo>
                <a:lnTo>
                  <a:pt x="599443" y="80126"/>
                </a:lnTo>
                <a:lnTo>
                  <a:pt x="607055" y="71210"/>
                </a:lnTo>
                <a:lnTo>
                  <a:pt x="567801" y="71210"/>
                </a:lnTo>
                <a:lnTo>
                  <a:pt x="564554" y="68715"/>
                </a:lnTo>
                <a:lnTo>
                  <a:pt x="553392" y="39879"/>
                </a:lnTo>
                <a:lnTo>
                  <a:pt x="554732" y="35420"/>
                </a:lnTo>
                <a:lnTo>
                  <a:pt x="557434" y="32148"/>
                </a:lnTo>
                <a:lnTo>
                  <a:pt x="560135" y="28794"/>
                </a:lnTo>
                <a:lnTo>
                  <a:pt x="563653" y="27117"/>
                </a:lnTo>
                <a:lnTo>
                  <a:pt x="612862" y="27117"/>
                </a:lnTo>
                <a:lnTo>
                  <a:pt x="612657" y="26258"/>
                </a:lnTo>
                <a:lnTo>
                  <a:pt x="608971" y="19877"/>
                </a:lnTo>
                <a:lnTo>
                  <a:pt x="605369" y="13498"/>
                </a:lnTo>
                <a:lnTo>
                  <a:pt x="600092" y="8589"/>
                </a:lnTo>
                <a:lnTo>
                  <a:pt x="593139" y="5153"/>
                </a:lnTo>
                <a:lnTo>
                  <a:pt x="587703" y="2899"/>
                </a:lnTo>
                <a:lnTo>
                  <a:pt x="581699" y="1288"/>
                </a:lnTo>
                <a:lnTo>
                  <a:pt x="575127" y="322"/>
                </a:lnTo>
                <a:lnTo>
                  <a:pt x="567988" y="0"/>
                </a:lnTo>
                <a:close/>
              </a:path>
              <a:path w="619125" h="184784">
                <a:moveTo>
                  <a:pt x="607827" y="104545"/>
                </a:moveTo>
                <a:lnTo>
                  <a:pt x="566763" y="104545"/>
                </a:lnTo>
                <a:lnTo>
                  <a:pt x="574491" y="110639"/>
                </a:lnTo>
                <a:lnTo>
                  <a:pt x="577768" y="113830"/>
                </a:lnTo>
                <a:lnTo>
                  <a:pt x="580134" y="116938"/>
                </a:lnTo>
                <a:lnTo>
                  <a:pt x="582511" y="119964"/>
                </a:lnTo>
                <a:lnTo>
                  <a:pt x="584075" y="122828"/>
                </a:lnTo>
                <a:lnTo>
                  <a:pt x="584187" y="123032"/>
                </a:lnTo>
                <a:lnTo>
                  <a:pt x="586145" y="129167"/>
                </a:lnTo>
                <a:lnTo>
                  <a:pt x="586482" y="131295"/>
                </a:lnTo>
                <a:lnTo>
                  <a:pt x="586544" y="142568"/>
                </a:lnTo>
                <a:lnTo>
                  <a:pt x="585143" y="147287"/>
                </a:lnTo>
                <a:lnTo>
                  <a:pt x="585045" y="147615"/>
                </a:lnTo>
                <a:lnTo>
                  <a:pt x="578742" y="155385"/>
                </a:lnTo>
                <a:lnTo>
                  <a:pt x="573957" y="157308"/>
                </a:lnTo>
                <a:lnTo>
                  <a:pt x="614592" y="157308"/>
                </a:lnTo>
                <a:lnTo>
                  <a:pt x="618793" y="128759"/>
                </a:lnTo>
                <a:lnTo>
                  <a:pt x="617752" y="123196"/>
                </a:lnTo>
                <a:lnTo>
                  <a:pt x="617683" y="122828"/>
                </a:lnTo>
                <a:lnTo>
                  <a:pt x="615345" y="117102"/>
                </a:lnTo>
                <a:lnTo>
                  <a:pt x="613348" y="112030"/>
                </a:lnTo>
                <a:lnTo>
                  <a:pt x="610039" y="106917"/>
                </a:lnTo>
                <a:lnTo>
                  <a:pt x="607827" y="104545"/>
                </a:lnTo>
                <a:close/>
              </a:path>
              <a:path w="619125" h="184784">
                <a:moveTo>
                  <a:pt x="612862" y="27117"/>
                </a:moveTo>
                <a:lnTo>
                  <a:pt x="572407" y="27117"/>
                </a:lnTo>
                <a:lnTo>
                  <a:pt x="575967" y="28794"/>
                </a:lnTo>
                <a:lnTo>
                  <a:pt x="578669" y="32148"/>
                </a:lnTo>
                <a:lnTo>
                  <a:pt x="581443" y="35420"/>
                </a:lnTo>
                <a:lnTo>
                  <a:pt x="582836" y="39879"/>
                </a:lnTo>
                <a:lnTo>
                  <a:pt x="582752" y="49408"/>
                </a:lnTo>
                <a:lnTo>
                  <a:pt x="582344" y="51985"/>
                </a:lnTo>
                <a:lnTo>
                  <a:pt x="581370" y="54849"/>
                </a:lnTo>
                <a:lnTo>
                  <a:pt x="580459" y="57630"/>
                </a:lnTo>
                <a:lnTo>
                  <a:pt x="567692" y="71210"/>
                </a:lnTo>
                <a:lnTo>
                  <a:pt x="607055" y="71210"/>
                </a:lnTo>
                <a:lnTo>
                  <a:pt x="609872" y="66260"/>
                </a:lnTo>
                <a:lnTo>
                  <a:pt x="611842" y="60370"/>
                </a:lnTo>
                <a:lnTo>
                  <a:pt x="613557" y="55381"/>
                </a:lnTo>
                <a:lnTo>
                  <a:pt x="614489" y="49408"/>
                </a:lnTo>
                <a:lnTo>
                  <a:pt x="614489" y="33948"/>
                </a:lnTo>
                <a:lnTo>
                  <a:pt x="612862" y="27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60" name="object 160"/>
          <p:cNvSpPr/>
          <p:nvPr/>
        </p:nvSpPr>
        <p:spPr>
          <a:xfrm>
            <a:off x="4019696" y="6355904"/>
            <a:ext cx="863700" cy="273396"/>
          </a:xfrm>
          <a:custGeom>
            <a:avLst/>
            <a:gdLst/>
            <a:ahLst/>
            <a:cxnLst/>
            <a:rect l="l" t="t" r="r" b="b"/>
            <a:pathLst>
              <a:path w="1424304" h="450850">
                <a:moveTo>
                  <a:pt x="1424040" y="0"/>
                </a:moveTo>
                <a:lnTo>
                  <a:pt x="0" y="0"/>
                </a:lnTo>
                <a:lnTo>
                  <a:pt x="0" y="450248"/>
                </a:lnTo>
                <a:lnTo>
                  <a:pt x="1424040" y="450248"/>
                </a:lnTo>
                <a:lnTo>
                  <a:pt x="1424040" y="0"/>
                </a:lnTo>
                <a:close/>
              </a:path>
            </a:pathLst>
          </a:custGeom>
          <a:solidFill>
            <a:srgbClr val="052444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sp>
        <p:nvSpPr>
          <p:cNvPr id="161" name="object 161"/>
          <p:cNvSpPr/>
          <p:nvPr/>
        </p:nvSpPr>
        <p:spPr>
          <a:xfrm>
            <a:off x="4293772" y="6442391"/>
            <a:ext cx="316908" cy="131307"/>
          </a:xfrm>
          <a:custGeom>
            <a:avLst/>
            <a:gdLst/>
            <a:ahLst/>
            <a:cxnLst/>
            <a:rect l="l" t="t" r="r" b="b"/>
            <a:pathLst>
              <a:path w="522604" h="216534">
                <a:moveTo>
                  <a:pt x="71897" y="0"/>
                </a:moveTo>
                <a:lnTo>
                  <a:pt x="67886" y="0"/>
                </a:lnTo>
                <a:lnTo>
                  <a:pt x="60190" y="329"/>
                </a:lnTo>
                <a:lnTo>
                  <a:pt x="21019" y="20246"/>
                </a:lnTo>
                <a:lnTo>
                  <a:pt x="4485" y="57027"/>
                </a:lnTo>
                <a:lnTo>
                  <a:pt x="0" y="114845"/>
                </a:lnTo>
                <a:lnTo>
                  <a:pt x="574" y="122460"/>
                </a:lnTo>
                <a:lnTo>
                  <a:pt x="646" y="123411"/>
                </a:lnTo>
                <a:lnTo>
                  <a:pt x="13291" y="163811"/>
                </a:lnTo>
                <a:lnTo>
                  <a:pt x="43227" y="184426"/>
                </a:lnTo>
                <a:lnTo>
                  <a:pt x="51321" y="184426"/>
                </a:lnTo>
                <a:lnTo>
                  <a:pt x="87216" y="167309"/>
                </a:lnTo>
                <a:lnTo>
                  <a:pt x="94031" y="155099"/>
                </a:lnTo>
                <a:lnTo>
                  <a:pt x="47688" y="155099"/>
                </a:lnTo>
                <a:lnTo>
                  <a:pt x="45227" y="154076"/>
                </a:lnTo>
                <a:lnTo>
                  <a:pt x="33929" y="123411"/>
                </a:lnTo>
                <a:lnTo>
                  <a:pt x="33969" y="113379"/>
                </a:lnTo>
                <a:lnTo>
                  <a:pt x="41619" y="97052"/>
                </a:lnTo>
                <a:lnTo>
                  <a:pt x="44285" y="94647"/>
                </a:lnTo>
                <a:lnTo>
                  <a:pt x="47322" y="93501"/>
                </a:lnTo>
                <a:lnTo>
                  <a:pt x="95541" y="93501"/>
                </a:lnTo>
                <a:lnTo>
                  <a:pt x="95132" y="92152"/>
                </a:lnTo>
                <a:lnTo>
                  <a:pt x="92733" y="85280"/>
                </a:lnTo>
                <a:lnTo>
                  <a:pt x="31448" y="85280"/>
                </a:lnTo>
                <a:lnTo>
                  <a:pt x="31940" y="77018"/>
                </a:lnTo>
                <a:lnTo>
                  <a:pt x="43960" y="38856"/>
                </a:lnTo>
                <a:lnTo>
                  <a:pt x="49604" y="34848"/>
                </a:lnTo>
                <a:lnTo>
                  <a:pt x="55149" y="30829"/>
                </a:lnTo>
                <a:lnTo>
                  <a:pt x="55004" y="30829"/>
                </a:lnTo>
                <a:lnTo>
                  <a:pt x="62243" y="28713"/>
                </a:lnTo>
                <a:lnTo>
                  <a:pt x="90964" y="28713"/>
                </a:lnTo>
                <a:lnTo>
                  <a:pt x="90964" y="2331"/>
                </a:lnTo>
                <a:lnTo>
                  <a:pt x="87362" y="1513"/>
                </a:lnTo>
                <a:lnTo>
                  <a:pt x="83593" y="940"/>
                </a:lnTo>
                <a:lnTo>
                  <a:pt x="79666" y="613"/>
                </a:lnTo>
                <a:lnTo>
                  <a:pt x="77002" y="329"/>
                </a:lnTo>
                <a:lnTo>
                  <a:pt x="78239" y="329"/>
                </a:lnTo>
                <a:lnTo>
                  <a:pt x="71897" y="0"/>
                </a:lnTo>
                <a:close/>
              </a:path>
              <a:path w="522604" h="216534">
                <a:moveTo>
                  <a:pt x="95541" y="93501"/>
                </a:moveTo>
                <a:lnTo>
                  <a:pt x="55908" y="93501"/>
                </a:lnTo>
                <a:lnTo>
                  <a:pt x="59709" y="95997"/>
                </a:lnTo>
                <a:lnTo>
                  <a:pt x="64787" y="105976"/>
                </a:lnTo>
                <a:lnTo>
                  <a:pt x="66054" y="113379"/>
                </a:lnTo>
                <a:lnTo>
                  <a:pt x="66054" y="133994"/>
                </a:lnTo>
                <a:lnTo>
                  <a:pt x="64661" y="142011"/>
                </a:lnTo>
                <a:lnTo>
                  <a:pt x="59340" y="152032"/>
                </a:lnTo>
                <a:lnTo>
                  <a:pt x="59042" y="152522"/>
                </a:lnTo>
                <a:lnTo>
                  <a:pt x="55290" y="155099"/>
                </a:lnTo>
                <a:lnTo>
                  <a:pt x="94031" y="155099"/>
                </a:lnTo>
                <a:lnTo>
                  <a:pt x="94147" y="154854"/>
                </a:lnTo>
                <a:lnTo>
                  <a:pt x="96619" y="147584"/>
                </a:lnTo>
                <a:lnTo>
                  <a:pt x="98318" y="140048"/>
                </a:lnTo>
                <a:lnTo>
                  <a:pt x="98383" y="139761"/>
                </a:lnTo>
                <a:lnTo>
                  <a:pt x="99429" y="131471"/>
                </a:lnTo>
                <a:lnTo>
                  <a:pt x="99754" y="123411"/>
                </a:lnTo>
                <a:lnTo>
                  <a:pt x="99791" y="122460"/>
                </a:lnTo>
                <a:lnTo>
                  <a:pt x="99528" y="114845"/>
                </a:lnTo>
                <a:lnTo>
                  <a:pt x="99428" y="113379"/>
                </a:lnTo>
                <a:lnTo>
                  <a:pt x="98628" y="106170"/>
                </a:lnTo>
                <a:lnTo>
                  <a:pt x="97225" y="99145"/>
                </a:lnTo>
                <a:lnTo>
                  <a:pt x="97172" y="98877"/>
                </a:lnTo>
                <a:lnTo>
                  <a:pt x="95541" y="93501"/>
                </a:lnTo>
                <a:close/>
              </a:path>
              <a:path w="522604" h="216534">
                <a:moveTo>
                  <a:pt x="68954" y="64666"/>
                </a:moveTo>
                <a:lnTo>
                  <a:pt x="56190" y="64666"/>
                </a:lnTo>
                <a:lnTo>
                  <a:pt x="52222" y="65483"/>
                </a:lnTo>
                <a:lnTo>
                  <a:pt x="48630" y="67119"/>
                </a:lnTo>
                <a:lnTo>
                  <a:pt x="45112" y="68674"/>
                </a:lnTo>
                <a:lnTo>
                  <a:pt x="42002" y="70964"/>
                </a:lnTo>
                <a:lnTo>
                  <a:pt x="36599" y="77018"/>
                </a:lnTo>
                <a:lnTo>
                  <a:pt x="34306" y="80780"/>
                </a:lnTo>
                <a:lnTo>
                  <a:pt x="32432" y="85280"/>
                </a:lnTo>
                <a:lnTo>
                  <a:pt x="92733" y="85280"/>
                </a:lnTo>
                <a:lnTo>
                  <a:pt x="92105" y="83481"/>
                </a:lnTo>
                <a:lnTo>
                  <a:pt x="87687" y="76731"/>
                </a:lnTo>
                <a:lnTo>
                  <a:pt x="76124" y="67119"/>
                </a:lnTo>
                <a:lnTo>
                  <a:pt x="68954" y="64666"/>
                </a:lnTo>
                <a:close/>
              </a:path>
              <a:path w="522604" h="216534">
                <a:moveTo>
                  <a:pt x="90964" y="28713"/>
                </a:moveTo>
                <a:lnTo>
                  <a:pt x="74274" y="28713"/>
                </a:lnTo>
                <a:lnTo>
                  <a:pt x="77792" y="28958"/>
                </a:lnTo>
                <a:lnTo>
                  <a:pt x="81142" y="29449"/>
                </a:lnTo>
                <a:lnTo>
                  <a:pt x="84577" y="29858"/>
                </a:lnTo>
                <a:lnTo>
                  <a:pt x="87854" y="30430"/>
                </a:lnTo>
                <a:lnTo>
                  <a:pt x="90964" y="31167"/>
                </a:lnTo>
                <a:lnTo>
                  <a:pt x="90964" y="28713"/>
                </a:lnTo>
                <a:close/>
              </a:path>
              <a:path w="522604" h="216534">
                <a:moveTo>
                  <a:pt x="159308" y="148596"/>
                </a:moveTo>
                <a:lnTo>
                  <a:pt x="126911" y="148596"/>
                </a:lnTo>
                <a:lnTo>
                  <a:pt x="126502" y="154649"/>
                </a:lnTo>
                <a:lnTo>
                  <a:pt x="125769" y="161725"/>
                </a:lnTo>
                <a:lnTo>
                  <a:pt x="119633" y="202300"/>
                </a:lnTo>
                <a:lnTo>
                  <a:pt x="116848" y="216207"/>
                </a:lnTo>
                <a:lnTo>
                  <a:pt x="143476" y="216207"/>
                </a:lnTo>
                <a:lnTo>
                  <a:pt x="146010" y="210072"/>
                </a:lnTo>
                <a:lnTo>
                  <a:pt x="148303" y="203568"/>
                </a:lnTo>
                <a:lnTo>
                  <a:pt x="150345" y="196696"/>
                </a:lnTo>
                <a:lnTo>
                  <a:pt x="152397" y="189907"/>
                </a:lnTo>
                <a:lnTo>
                  <a:pt x="154271" y="182749"/>
                </a:lnTo>
                <a:lnTo>
                  <a:pt x="155988" y="175223"/>
                </a:lnTo>
                <a:lnTo>
                  <a:pt x="157789" y="167615"/>
                </a:lnTo>
                <a:lnTo>
                  <a:pt x="159391" y="159640"/>
                </a:lnTo>
                <a:lnTo>
                  <a:pt x="160774" y="151295"/>
                </a:lnTo>
                <a:lnTo>
                  <a:pt x="159308" y="148596"/>
                </a:lnTo>
                <a:close/>
              </a:path>
              <a:path w="522604" h="216534">
                <a:moveTo>
                  <a:pt x="180899" y="144301"/>
                </a:moveTo>
                <a:lnTo>
                  <a:pt x="180899" y="175960"/>
                </a:lnTo>
                <a:lnTo>
                  <a:pt x="188019" y="179232"/>
                </a:lnTo>
                <a:lnTo>
                  <a:pt x="194773" y="181440"/>
                </a:lnTo>
                <a:lnTo>
                  <a:pt x="201149" y="182586"/>
                </a:lnTo>
                <a:lnTo>
                  <a:pt x="207526" y="183813"/>
                </a:lnTo>
                <a:lnTo>
                  <a:pt x="214604" y="184426"/>
                </a:lnTo>
                <a:lnTo>
                  <a:pt x="222374" y="184426"/>
                </a:lnTo>
                <a:lnTo>
                  <a:pt x="264191" y="170070"/>
                </a:lnTo>
                <a:lnTo>
                  <a:pt x="274461" y="155345"/>
                </a:lnTo>
                <a:lnTo>
                  <a:pt x="211620" y="155345"/>
                </a:lnTo>
                <a:lnTo>
                  <a:pt x="205652" y="154404"/>
                </a:lnTo>
                <a:lnTo>
                  <a:pt x="193212" y="150641"/>
                </a:lnTo>
                <a:lnTo>
                  <a:pt x="187035" y="147901"/>
                </a:lnTo>
                <a:lnTo>
                  <a:pt x="180899" y="144301"/>
                </a:lnTo>
                <a:close/>
              </a:path>
              <a:path w="522604" h="216534">
                <a:moveTo>
                  <a:pt x="273542" y="29204"/>
                </a:moveTo>
                <a:lnTo>
                  <a:pt x="229169" y="29204"/>
                </a:lnTo>
                <a:lnTo>
                  <a:pt x="234112" y="30921"/>
                </a:lnTo>
                <a:lnTo>
                  <a:pt x="237473" y="34357"/>
                </a:lnTo>
                <a:lnTo>
                  <a:pt x="240907" y="37793"/>
                </a:lnTo>
                <a:lnTo>
                  <a:pt x="242624" y="42782"/>
                </a:lnTo>
                <a:lnTo>
                  <a:pt x="242624" y="54808"/>
                </a:lnTo>
                <a:lnTo>
                  <a:pt x="241399" y="59553"/>
                </a:lnTo>
                <a:lnTo>
                  <a:pt x="238939" y="63561"/>
                </a:lnTo>
                <a:lnTo>
                  <a:pt x="236572" y="67487"/>
                </a:lnTo>
                <a:lnTo>
                  <a:pt x="233012" y="70515"/>
                </a:lnTo>
                <a:lnTo>
                  <a:pt x="228269" y="72641"/>
                </a:lnTo>
                <a:lnTo>
                  <a:pt x="223526" y="74686"/>
                </a:lnTo>
                <a:lnTo>
                  <a:pt x="217672" y="75709"/>
                </a:lnTo>
                <a:lnTo>
                  <a:pt x="201516" y="75709"/>
                </a:lnTo>
                <a:lnTo>
                  <a:pt x="201516" y="104054"/>
                </a:lnTo>
                <a:lnTo>
                  <a:pt x="218332" y="104054"/>
                </a:lnTo>
                <a:lnTo>
                  <a:pt x="224709" y="104994"/>
                </a:lnTo>
                <a:lnTo>
                  <a:pt x="229620" y="106876"/>
                </a:lnTo>
                <a:lnTo>
                  <a:pt x="234520" y="108676"/>
                </a:lnTo>
                <a:lnTo>
                  <a:pt x="238122" y="111498"/>
                </a:lnTo>
                <a:lnTo>
                  <a:pt x="240415" y="115343"/>
                </a:lnTo>
                <a:lnTo>
                  <a:pt x="242792" y="119106"/>
                </a:lnTo>
                <a:lnTo>
                  <a:pt x="243975" y="123973"/>
                </a:lnTo>
                <a:lnTo>
                  <a:pt x="243975" y="137962"/>
                </a:lnTo>
                <a:lnTo>
                  <a:pt x="241729" y="144301"/>
                </a:lnTo>
                <a:lnTo>
                  <a:pt x="233211" y="153136"/>
                </a:lnTo>
                <a:lnTo>
                  <a:pt x="226510" y="155345"/>
                </a:lnTo>
                <a:lnTo>
                  <a:pt x="274461" y="155345"/>
                </a:lnTo>
                <a:lnTo>
                  <a:pt x="275449" y="153297"/>
                </a:lnTo>
                <a:lnTo>
                  <a:pt x="277596" y="146541"/>
                </a:lnTo>
                <a:lnTo>
                  <a:pt x="278885" y="139247"/>
                </a:lnTo>
                <a:lnTo>
                  <a:pt x="279314" y="131417"/>
                </a:lnTo>
                <a:lnTo>
                  <a:pt x="278836" y="123973"/>
                </a:lnTo>
                <a:lnTo>
                  <a:pt x="253328" y="90710"/>
                </a:lnTo>
                <a:lnTo>
                  <a:pt x="245441" y="88470"/>
                </a:lnTo>
                <a:lnTo>
                  <a:pt x="245441" y="87734"/>
                </a:lnTo>
                <a:lnTo>
                  <a:pt x="274728" y="57958"/>
                </a:lnTo>
                <a:lnTo>
                  <a:pt x="275880" y="51985"/>
                </a:lnTo>
                <a:lnTo>
                  <a:pt x="275880" y="45523"/>
                </a:lnTo>
                <a:lnTo>
                  <a:pt x="275348" y="38529"/>
                </a:lnTo>
                <a:lnTo>
                  <a:pt x="275292" y="37793"/>
                </a:lnTo>
                <a:lnTo>
                  <a:pt x="275180" y="36320"/>
                </a:lnTo>
                <a:lnTo>
                  <a:pt x="275089" y="35131"/>
                </a:lnTo>
                <a:lnTo>
                  <a:pt x="273660" y="29653"/>
                </a:lnTo>
                <a:lnTo>
                  <a:pt x="273542" y="29204"/>
                </a:lnTo>
                <a:close/>
              </a:path>
              <a:path w="522604" h="216534">
                <a:moveTo>
                  <a:pt x="229128" y="0"/>
                </a:moveTo>
                <a:lnTo>
                  <a:pt x="192003" y="8834"/>
                </a:lnTo>
                <a:lnTo>
                  <a:pt x="180899" y="16564"/>
                </a:lnTo>
                <a:lnTo>
                  <a:pt x="194155" y="41229"/>
                </a:lnTo>
                <a:lnTo>
                  <a:pt x="197422" y="38529"/>
                </a:lnTo>
                <a:lnTo>
                  <a:pt x="200615" y="36320"/>
                </a:lnTo>
                <a:lnTo>
                  <a:pt x="203725" y="34603"/>
                </a:lnTo>
                <a:lnTo>
                  <a:pt x="206835" y="32803"/>
                </a:lnTo>
                <a:lnTo>
                  <a:pt x="209945" y="31453"/>
                </a:lnTo>
                <a:lnTo>
                  <a:pt x="216165" y="29653"/>
                </a:lnTo>
                <a:lnTo>
                  <a:pt x="219348" y="29204"/>
                </a:lnTo>
                <a:lnTo>
                  <a:pt x="273542" y="29204"/>
                </a:lnTo>
                <a:lnTo>
                  <a:pt x="272718" y="26044"/>
                </a:lnTo>
                <a:lnTo>
                  <a:pt x="239358" y="736"/>
                </a:lnTo>
                <a:lnTo>
                  <a:pt x="229128" y="0"/>
                </a:lnTo>
                <a:close/>
              </a:path>
              <a:path w="522604" h="216534">
                <a:moveTo>
                  <a:pt x="486073" y="71659"/>
                </a:moveTo>
                <a:lnTo>
                  <a:pt x="477692" y="72595"/>
                </a:lnTo>
                <a:lnTo>
                  <a:pt x="477934" y="72595"/>
                </a:lnTo>
                <a:lnTo>
                  <a:pt x="470979" y="75249"/>
                </a:lnTo>
                <a:lnTo>
                  <a:pt x="451183" y="114867"/>
                </a:lnTo>
                <a:lnTo>
                  <a:pt x="450608" y="127736"/>
                </a:lnTo>
                <a:lnTo>
                  <a:pt x="451112" y="138370"/>
                </a:lnTo>
                <a:lnTo>
                  <a:pt x="451155" y="139271"/>
                </a:lnTo>
                <a:lnTo>
                  <a:pt x="465069" y="175622"/>
                </a:lnTo>
                <a:lnTo>
                  <a:pt x="471292" y="180499"/>
                </a:lnTo>
                <a:lnTo>
                  <a:pt x="471437" y="180499"/>
                </a:lnTo>
                <a:lnTo>
                  <a:pt x="478212" y="183260"/>
                </a:lnTo>
                <a:lnTo>
                  <a:pt x="478393" y="183260"/>
                </a:lnTo>
                <a:lnTo>
                  <a:pt x="486073" y="184180"/>
                </a:lnTo>
                <a:lnTo>
                  <a:pt x="494171" y="183260"/>
                </a:lnTo>
                <a:lnTo>
                  <a:pt x="516761" y="161112"/>
                </a:lnTo>
                <a:lnTo>
                  <a:pt x="482795" y="161112"/>
                </a:lnTo>
                <a:lnTo>
                  <a:pt x="480219" y="158412"/>
                </a:lnTo>
                <a:lnTo>
                  <a:pt x="478586" y="153014"/>
                </a:lnTo>
                <a:lnTo>
                  <a:pt x="477036" y="147615"/>
                </a:lnTo>
                <a:lnTo>
                  <a:pt x="476359" y="140421"/>
                </a:lnTo>
                <a:lnTo>
                  <a:pt x="476251" y="116774"/>
                </a:lnTo>
                <a:lnTo>
                  <a:pt x="476948" y="109330"/>
                </a:lnTo>
                <a:lnTo>
                  <a:pt x="477036" y="108390"/>
                </a:lnTo>
                <a:lnTo>
                  <a:pt x="479963" y="97919"/>
                </a:lnTo>
                <a:lnTo>
                  <a:pt x="480066" y="97550"/>
                </a:lnTo>
                <a:lnTo>
                  <a:pt x="480146" y="97265"/>
                </a:lnTo>
                <a:lnTo>
                  <a:pt x="482638" y="94482"/>
                </a:lnTo>
                <a:lnTo>
                  <a:pt x="516425" y="94482"/>
                </a:lnTo>
                <a:lnTo>
                  <a:pt x="512334" y="86629"/>
                </a:lnTo>
                <a:lnTo>
                  <a:pt x="507058" y="80080"/>
                </a:lnTo>
                <a:lnTo>
                  <a:pt x="500923" y="75402"/>
                </a:lnTo>
                <a:lnTo>
                  <a:pt x="493928" y="72595"/>
                </a:lnTo>
                <a:lnTo>
                  <a:pt x="486073" y="71659"/>
                </a:lnTo>
                <a:close/>
              </a:path>
              <a:path w="522604" h="216534">
                <a:moveTo>
                  <a:pt x="479444" y="2576"/>
                </a:moveTo>
                <a:lnTo>
                  <a:pt x="454660" y="2576"/>
                </a:lnTo>
                <a:lnTo>
                  <a:pt x="385207" y="181972"/>
                </a:lnTo>
                <a:lnTo>
                  <a:pt x="410117" y="181972"/>
                </a:lnTo>
                <a:lnTo>
                  <a:pt x="479444" y="2576"/>
                </a:lnTo>
                <a:close/>
              </a:path>
              <a:path w="522604" h="216534">
                <a:moveTo>
                  <a:pt x="516425" y="94482"/>
                </a:moveTo>
                <a:lnTo>
                  <a:pt x="489675" y="94482"/>
                </a:lnTo>
                <a:lnTo>
                  <a:pt x="492074" y="97265"/>
                </a:lnTo>
                <a:lnTo>
                  <a:pt x="492272" y="97550"/>
                </a:lnTo>
                <a:lnTo>
                  <a:pt x="493989" y="104153"/>
                </a:lnTo>
                <a:lnTo>
                  <a:pt x="495263" y="108962"/>
                </a:lnTo>
                <a:lnTo>
                  <a:pt x="495360" y="109330"/>
                </a:lnTo>
                <a:lnTo>
                  <a:pt x="495885" y="114867"/>
                </a:lnTo>
                <a:lnTo>
                  <a:pt x="495950" y="140421"/>
                </a:lnTo>
                <a:lnTo>
                  <a:pt x="495402" y="146510"/>
                </a:lnTo>
                <a:lnTo>
                  <a:pt x="492449" y="158208"/>
                </a:lnTo>
                <a:lnTo>
                  <a:pt x="489915" y="161112"/>
                </a:lnTo>
                <a:lnTo>
                  <a:pt x="516761" y="161112"/>
                </a:lnTo>
                <a:lnTo>
                  <a:pt x="519661" y="151602"/>
                </a:lnTo>
                <a:lnTo>
                  <a:pt x="521430" y="140421"/>
                </a:lnTo>
                <a:lnTo>
                  <a:pt x="522019" y="127736"/>
                </a:lnTo>
                <a:lnTo>
                  <a:pt x="521521" y="117510"/>
                </a:lnTo>
                <a:lnTo>
                  <a:pt x="521414" y="115319"/>
                </a:lnTo>
                <a:lnTo>
                  <a:pt x="519604" y="104361"/>
                </a:lnTo>
                <a:lnTo>
                  <a:pt x="516572" y="94766"/>
                </a:lnTo>
                <a:lnTo>
                  <a:pt x="516425" y="94482"/>
                </a:lnTo>
                <a:close/>
              </a:path>
              <a:path w="522604" h="216534">
                <a:moveTo>
                  <a:pt x="378704" y="0"/>
                </a:moveTo>
                <a:lnTo>
                  <a:pt x="370511" y="935"/>
                </a:lnTo>
                <a:lnTo>
                  <a:pt x="370654" y="935"/>
                </a:lnTo>
                <a:lnTo>
                  <a:pt x="366434" y="2576"/>
                </a:lnTo>
                <a:lnTo>
                  <a:pt x="343814" y="43361"/>
                </a:lnTo>
                <a:lnTo>
                  <a:pt x="343239" y="56076"/>
                </a:lnTo>
                <a:lnTo>
                  <a:pt x="343791" y="67692"/>
                </a:lnTo>
                <a:lnTo>
                  <a:pt x="357860" y="104153"/>
                </a:lnTo>
                <a:lnTo>
                  <a:pt x="370921" y="111723"/>
                </a:lnTo>
                <a:lnTo>
                  <a:pt x="371057" y="111723"/>
                </a:lnTo>
                <a:lnTo>
                  <a:pt x="378704" y="112643"/>
                </a:lnTo>
                <a:lnTo>
                  <a:pt x="409343" y="89736"/>
                </a:lnTo>
                <a:lnTo>
                  <a:pt x="375715" y="89736"/>
                </a:lnTo>
                <a:lnTo>
                  <a:pt x="373100" y="87039"/>
                </a:lnTo>
                <a:lnTo>
                  <a:pt x="368882" y="45114"/>
                </a:lnTo>
                <a:lnTo>
                  <a:pt x="369710" y="36811"/>
                </a:lnTo>
                <a:lnTo>
                  <a:pt x="371343" y="31412"/>
                </a:lnTo>
                <a:lnTo>
                  <a:pt x="373060" y="25932"/>
                </a:lnTo>
                <a:lnTo>
                  <a:pt x="375594" y="23190"/>
                </a:lnTo>
                <a:lnTo>
                  <a:pt x="409249" y="23190"/>
                </a:lnTo>
                <a:lnTo>
                  <a:pt x="404965" y="14970"/>
                </a:lnTo>
                <a:lnTo>
                  <a:pt x="399690" y="8420"/>
                </a:lnTo>
                <a:lnTo>
                  <a:pt x="393554" y="3742"/>
                </a:lnTo>
                <a:lnTo>
                  <a:pt x="386559" y="935"/>
                </a:lnTo>
                <a:lnTo>
                  <a:pt x="378704" y="0"/>
                </a:lnTo>
                <a:close/>
              </a:path>
              <a:path w="522604" h="216534">
                <a:moveTo>
                  <a:pt x="409232" y="23190"/>
                </a:moveTo>
                <a:lnTo>
                  <a:pt x="382390" y="23190"/>
                </a:lnTo>
                <a:lnTo>
                  <a:pt x="384936" y="25932"/>
                </a:lnTo>
                <a:lnTo>
                  <a:pt x="386975" y="32670"/>
                </a:lnTo>
                <a:lnTo>
                  <a:pt x="388203" y="36811"/>
                </a:lnTo>
                <a:lnTo>
                  <a:pt x="389007" y="45114"/>
                </a:lnTo>
                <a:lnTo>
                  <a:pt x="389007" y="56321"/>
                </a:lnTo>
                <a:lnTo>
                  <a:pt x="388862" y="64397"/>
                </a:lnTo>
                <a:lnTo>
                  <a:pt x="388426" y="71322"/>
                </a:lnTo>
                <a:lnTo>
                  <a:pt x="387932" y="75249"/>
                </a:lnTo>
                <a:lnTo>
                  <a:pt x="387823" y="76118"/>
                </a:lnTo>
                <a:lnTo>
                  <a:pt x="387700" y="77097"/>
                </a:lnTo>
                <a:lnTo>
                  <a:pt x="386683" y="81722"/>
                </a:lnTo>
                <a:lnTo>
                  <a:pt x="385243" y="86629"/>
                </a:lnTo>
                <a:lnTo>
                  <a:pt x="385123" y="87039"/>
                </a:lnTo>
                <a:lnTo>
                  <a:pt x="382595" y="89736"/>
                </a:lnTo>
                <a:lnTo>
                  <a:pt x="409343" y="89736"/>
                </a:lnTo>
                <a:lnTo>
                  <a:pt x="412283" y="80080"/>
                </a:lnTo>
                <a:lnTo>
                  <a:pt x="414070" y="68814"/>
                </a:lnTo>
                <a:lnTo>
                  <a:pt x="414650" y="56321"/>
                </a:lnTo>
                <a:lnTo>
                  <a:pt x="414661" y="56076"/>
                </a:lnTo>
                <a:lnTo>
                  <a:pt x="414126" y="45114"/>
                </a:lnTo>
                <a:lnTo>
                  <a:pt x="414005" y="43361"/>
                </a:lnTo>
                <a:lnTo>
                  <a:pt x="412236" y="32670"/>
                </a:lnTo>
                <a:lnTo>
                  <a:pt x="409232" y="2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grpSp>
        <p:nvGrpSpPr>
          <p:cNvPr id="162" name="object 162"/>
          <p:cNvGrpSpPr/>
          <p:nvPr/>
        </p:nvGrpSpPr>
        <p:grpSpPr>
          <a:xfrm>
            <a:off x="4883235" y="6355904"/>
            <a:ext cx="1511378" cy="279556"/>
            <a:chOff x="8052110" y="10481356"/>
            <a:chExt cx="2492375" cy="461009"/>
          </a:xfrm>
        </p:grpSpPr>
        <p:sp>
          <p:nvSpPr>
            <p:cNvPr id="163" name="object 163"/>
            <p:cNvSpPr/>
            <p:nvPr/>
          </p:nvSpPr>
          <p:spPr>
            <a:xfrm>
              <a:off x="8052110" y="10481356"/>
              <a:ext cx="2482215" cy="450850"/>
            </a:xfrm>
            <a:custGeom>
              <a:avLst/>
              <a:gdLst/>
              <a:ahLst/>
              <a:cxnLst/>
              <a:rect l="l" t="t" r="r" b="b"/>
              <a:pathLst>
                <a:path w="2482215" h="450850">
                  <a:moveTo>
                    <a:pt x="2481599" y="0"/>
                  </a:moveTo>
                  <a:lnTo>
                    <a:pt x="0" y="0"/>
                  </a:lnTo>
                  <a:lnTo>
                    <a:pt x="0" y="450248"/>
                  </a:lnTo>
                  <a:lnTo>
                    <a:pt x="2481599" y="450248"/>
                  </a:lnTo>
                  <a:lnTo>
                    <a:pt x="2481599" y="0"/>
                  </a:lnTo>
                  <a:close/>
                </a:path>
              </a:pathLst>
            </a:custGeom>
            <a:solidFill>
              <a:srgbClr val="052444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533710" y="10921133"/>
              <a:ext cx="10795" cy="20955"/>
            </a:xfrm>
            <a:custGeom>
              <a:avLst/>
              <a:gdLst/>
              <a:ahLst/>
              <a:cxnLst/>
              <a:rect l="l" t="t" r="r" b="b"/>
              <a:pathLst>
                <a:path w="10795" h="20954">
                  <a:moveTo>
                    <a:pt x="10470" y="0"/>
                  </a:moveTo>
                  <a:lnTo>
                    <a:pt x="0" y="0"/>
                  </a:lnTo>
                  <a:lnTo>
                    <a:pt x="0" y="20941"/>
                  </a:lnTo>
                  <a:lnTo>
                    <a:pt x="10470" y="20941"/>
                  </a:lnTo>
                  <a:lnTo>
                    <a:pt x="10470" y="0"/>
                  </a:lnTo>
                  <a:close/>
                </a:path>
              </a:pathLst>
            </a:custGeom>
            <a:solidFill>
              <a:srgbClr val="12416E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21110" y="10626558"/>
              <a:ext cx="739775" cy="182245"/>
            </a:xfrm>
            <a:custGeom>
              <a:avLst/>
              <a:gdLst/>
              <a:ahLst/>
              <a:cxnLst/>
              <a:rect l="l" t="t" r="r" b="b"/>
              <a:pathLst>
                <a:path w="739775" h="182245">
                  <a:moveTo>
                    <a:pt x="64793" y="104054"/>
                  </a:moveTo>
                  <a:lnTo>
                    <a:pt x="37674" y="104054"/>
                  </a:lnTo>
                  <a:lnTo>
                    <a:pt x="37674" y="150804"/>
                  </a:lnTo>
                  <a:lnTo>
                    <a:pt x="64793" y="150804"/>
                  </a:lnTo>
                  <a:lnTo>
                    <a:pt x="64793" y="104054"/>
                  </a:lnTo>
                  <a:close/>
                </a:path>
                <a:path w="739775" h="182245">
                  <a:moveTo>
                    <a:pt x="102216" y="77426"/>
                  </a:moveTo>
                  <a:lnTo>
                    <a:pt x="0" y="77426"/>
                  </a:lnTo>
                  <a:lnTo>
                    <a:pt x="0" y="104054"/>
                  </a:lnTo>
                  <a:lnTo>
                    <a:pt x="102216" y="104054"/>
                  </a:lnTo>
                  <a:lnTo>
                    <a:pt x="102216" y="77426"/>
                  </a:lnTo>
                  <a:close/>
                </a:path>
                <a:path w="739775" h="182245">
                  <a:moveTo>
                    <a:pt x="64793" y="30062"/>
                  </a:moveTo>
                  <a:lnTo>
                    <a:pt x="37674" y="30062"/>
                  </a:lnTo>
                  <a:lnTo>
                    <a:pt x="37674" y="77426"/>
                  </a:lnTo>
                  <a:lnTo>
                    <a:pt x="64793" y="77426"/>
                  </a:lnTo>
                  <a:lnTo>
                    <a:pt x="64793" y="30062"/>
                  </a:lnTo>
                  <a:close/>
                </a:path>
                <a:path w="739775" h="182245">
                  <a:moveTo>
                    <a:pt x="168110" y="141970"/>
                  </a:moveTo>
                  <a:lnTo>
                    <a:pt x="168110" y="173383"/>
                  </a:lnTo>
                  <a:lnTo>
                    <a:pt x="173177" y="176245"/>
                  </a:lnTo>
                  <a:lnTo>
                    <a:pt x="178738" y="178372"/>
                  </a:lnTo>
                  <a:lnTo>
                    <a:pt x="190936" y="181154"/>
                  </a:lnTo>
                  <a:lnTo>
                    <a:pt x="197679" y="181849"/>
                  </a:lnTo>
                  <a:lnTo>
                    <a:pt x="205040" y="181849"/>
                  </a:lnTo>
                  <a:lnTo>
                    <a:pt x="243051" y="170530"/>
                  </a:lnTo>
                  <a:lnTo>
                    <a:pt x="256494" y="152768"/>
                  </a:lnTo>
                  <a:lnTo>
                    <a:pt x="197187" y="152768"/>
                  </a:lnTo>
                  <a:lnTo>
                    <a:pt x="191303" y="151746"/>
                  </a:lnTo>
                  <a:lnTo>
                    <a:pt x="179114" y="147655"/>
                  </a:lnTo>
                  <a:lnTo>
                    <a:pt x="173429" y="145079"/>
                  </a:lnTo>
                  <a:lnTo>
                    <a:pt x="168110" y="141970"/>
                  </a:lnTo>
                  <a:close/>
                </a:path>
                <a:path w="739775" h="182245">
                  <a:moveTo>
                    <a:pt x="257799" y="93255"/>
                  </a:moveTo>
                  <a:lnTo>
                    <a:pt x="210852" y="93255"/>
                  </a:lnTo>
                  <a:lnTo>
                    <a:pt x="217270" y="95669"/>
                  </a:lnTo>
                  <a:lnTo>
                    <a:pt x="221605" y="100495"/>
                  </a:lnTo>
                  <a:lnTo>
                    <a:pt x="226024" y="105322"/>
                  </a:lnTo>
                  <a:lnTo>
                    <a:pt x="228233" y="112357"/>
                  </a:lnTo>
                  <a:lnTo>
                    <a:pt x="228233" y="127818"/>
                  </a:lnTo>
                  <a:lnTo>
                    <a:pt x="208475" y="152768"/>
                  </a:lnTo>
                  <a:lnTo>
                    <a:pt x="256494" y="152768"/>
                  </a:lnTo>
                  <a:lnTo>
                    <a:pt x="259001" y="146233"/>
                  </a:lnTo>
                  <a:lnTo>
                    <a:pt x="260994" y="138288"/>
                  </a:lnTo>
                  <a:lnTo>
                    <a:pt x="262190" y="129668"/>
                  </a:lnTo>
                  <a:lnTo>
                    <a:pt x="262588" y="120374"/>
                  </a:lnTo>
                  <a:lnTo>
                    <a:pt x="262245" y="112357"/>
                  </a:lnTo>
                  <a:lnTo>
                    <a:pt x="261280" y="105322"/>
                  </a:lnTo>
                  <a:lnTo>
                    <a:pt x="261211" y="104821"/>
                  </a:lnTo>
                  <a:lnTo>
                    <a:pt x="259487" y="97803"/>
                  </a:lnTo>
                  <a:lnTo>
                    <a:pt x="257799" y="93255"/>
                  </a:lnTo>
                  <a:close/>
                </a:path>
                <a:path w="739775" h="182245">
                  <a:moveTo>
                    <a:pt x="253384" y="0"/>
                  </a:moveTo>
                  <a:lnTo>
                    <a:pt x="175471" y="0"/>
                  </a:lnTo>
                  <a:lnTo>
                    <a:pt x="170193" y="88961"/>
                  </a:lnTo>
                  <a:lnTo>
                    <a:pt x="181481" y="97428"/>
                  </a:lnTo>
                  <a:lnTo>
                    <a:pt x="185083" y="96037"/>
                  </a:lnTo>
                  <a:lnTo>
                    <a:pt x="188643" y="95014"/>
                  </a:lnTo>
                  <a:lnTo>
                    <a:pt x="192161" y="94360"/>
                  </a:lnTo>
                  <a:lnTo>
                    <a:pt x="195679" y="93624"/>
                  </a:lnTo>
                  <a:lnTo>
                    <a:pt x="199072" y="93255"/>
                  </a:lnTo>
                  <a:lnTo>
                    <a:pt x="257799" y="93255"/>
                  </a:lnTo>
                  <a:lnTo>
                    <a:pt x="257070" y="91292"/>
                  </a:lnTo>
                  <a:lnTo>
                    <a:pt x="253468" y="82866"/>
                  </a:lnTo>
                  <a:lnTo>
                    <a:pt x="248400" y="76323"/>
                  </a:lnTo>
                  <a:lnTo>
                    <a:pt x="241856" y="71659"/>
                  </a:lnTo>
                  <a:lnTo>
                    <a:pt x="235395" y="66915"/>
                  </a:lnTo>
                  <a:lnTo>
                    <a:pt x="234874" y="66751"/>
                  </a:lnTo>
                  <a:lnTo>
                    <a:pt x="201365" y="66751"/>
                  </a:lnTo>
                  <a:lnTo>
                    <a:pt x="203815" y="29816"/>
                  </a:lnTo>
                  <a:lnTo>
                    <a:pt x="253384" y="29816"/>
                  </a:lnTo>
                  <a:lnTo>
                    <a:pt x="253384" y="0"/>
                  </a:lnTo>
                  <a:close/>
                </a:path>
                <a:path w="739775" h="182245">
                  <a:moveTo>
                    <a:pt x="227825" y="64542"/>
                  </a:moveTo>
                  <a:lnTo>
                    <a:pt x="216778" y="64542"/>
                  </a:lnTo>
                  <a:lnTo>
                    <a:pt x="214119" y="64706"/>
                  </a:lnTo>
                  <a:lnTo>
                    <a:pt x="211176" y="65033"/>
                  </a:lnTo>
                  <a:lnTo>
                    <a:pt x="208234" y="65279"/>
                  </a:lnTo>
                  <a:lnTo>
                    <a:pt x="204957" y="65851"/>
                  </a:lnTo>
                  <a:lnTo>
                    <a:pt x="201365" y="66751"/>
                  </a:lnTo>
                  <a:lnTo>
                    <a:pt x="234874" y="66751"/>
                  </a:lnTo>
                  <a:lnTo>
                    <a:pt x="227825" y="64542"/>
                  </a:lnTo>
                  <a:close/>
                </a:path>
                <a:path w="739775" h="182245">
                  <a:moveTo>
                    <a:pt x="385422" y="69573"/>
                  </a:moveTo>
                  <a:lnTo>
                    <a:pt x="352659" y="69573"/>
                  </a:lnTo>
                  <a:lnTo>
                    <a:pt x="352659" y="179395"/>
                  </a:lnTo>
                  <a:lnTo>
                    <a:pt x="385422" y="179395"/>
                  </a:lnTo>
                  <a:lnTo>
                    <a:pt x="385422" y="69573"/>
                  </a:lnTo>
                  <a:close/>
                </a:path>
                <a:path w="739775" h="182245">
                  <a:moveTo>
                    <a:pt x="415484" y="41965"/>
                  </a:moveTo>
                  <a:lnTo>
                    <a:pt x="322346" y="41965"/>
                  </a:lnTo>
                  <a:lnTo>
                    <a:pt x="322346" y="69573"/>
                  </a:lnTo>
                  <a:lnTo>
                    <a:pt x="415484" y="69573"/>
                  </a:lnTo>
                  <a:lnTo>
                    <a:pt x="415484" y="41965"/>
                  </a:lnTo>
                  <a:close/>
                </a:path>
                <a:path w="739775" h="182245">
                  <a:moveTo>
                    <a:pt x="465671" y="41965"/>
                  </a:moveTo>
                  <a:lnTo>
                    <a:pt x="433033" y="41965"/>
                  </a:lnTo>
                  <a:lnTo>
                    <a:pt x="433033" y="179395"/>
                  </a:lnTo>
                  <a:lnTo>
                    <a:pt x="477200" y="179395"/>
                  </a:lnTo>
                  <a:lnTo>
                    <a:pt x="484587" y="179096"/>
                  </a:lnTo>
                  <a:lnTo>
                    <a:pt x="523067" y="154486"/>
                  </a:lnTo>
                  <a:lnTo>
                    <a:pt x="465671" y="154486"/>
                  </a:lnTo>
                  <a:lnTo>
                    <a:pt x="465671" y="119024"/>
                  </a:lnTo>
                  <a:lnTo>
                    <a:pt x="523682" y="119024"/>
                  </a:lnTo>
                  <a:lnTo>
                    <a:pt x="523502" y="118288"/>
                  </a:lnTo>
                  <a:lnTo>
                    <a:pt x="519659" y="112152"/>
                  </a:lnTo>
                  <a:lnTo>
                    <a:pt x="515900" y="106017"/>
                  </a:lnTo>
                  <a:lnTo>
                    <a:pt x="474257" y="94237"/>
                  </a:lnTo>
                  <a:lnTo>
                    <a:pt x="465671" y="94237"/>
                  </a:lnTo>
                  <a:lnTo>
                    <a:pt x="465671" y="41965"/>
                  </a:lnTo>
                  <a:close/>
                </a:path>
                <a:path w="739775" h="182245">
                  <a:moveTo>
                    <a:pt x="523682" y="119024"/>
                  </a:moveTo>
                  <a:lnTo>
                    <a:pt x="481126" y="119024"/>
                  </a:lnTo>
                  <a:lnTo>
                    <a:pt x="485587" y="120578"/>
                  </a:lnTo>
                  <a:lnTo>
                    <a:pt x="491147" y="126796"/>
                  </a:lnTo>
                  <a:lnTo>
                    <a:pt x="492539" y="131294"/>
                  </a:lnTo>
                  <a:lnTo>
                    <a:pt x="492539" y="142829"/>
                  </a:lnTo>
                  <a:lnTo>
                    <a:pt x="491032" y="147124"/>
                  </a:lnTo>
                  <a:lnTo>
                    <a:pt x="488006" y="150068"/>
                  </a:lnTo>
                  <a:lnTo>
                    <a:pt x="485053" y="153014"/>
                  </a:lnTo>
                  <a:lnTo>
                    <a:pt x="480802" y="154486"/>
                  </a:lnTo>
                  <a:lnTo>
                    <a:pt x="523067" y="154486"/>
                  </a:lnTo>
                  <a:lnTo>
                    <a:pt x="523544" y="153668"/>
                  </a:lnTo>
                  <a:lnTo>
                    <a:pt x="525429" y="145528"/>
                  </a:lnTo>
                  <a:lnTo>
                    <a:pt x="525429" y="126141"/>
                  </a:lnTo>
                  <a:lnTo>
                    <a:pt x="523682" y="119024"/>
                  </a:lnTo>
                  <a:close/>
                </a:path>
                <a:path w="739775" h="182245">
                  <a:moveTo>
                    <a:pt x="573155" y="41965"/>
                  </a:moveTo>
                  <a:lnTo>
                    <a:pt x="540517" y="41965"/>
                  </a:lnTo>
                  <a:lnTo>
                    <a:pt x="540517" y="179395"/>
                  </a:lnTo>
                  <a:lnTo>
                    <a:pt x="573155" y="179395"/>
                  </a:lnTo>
                  <a:lnTo>
                    <a:pt x="573155" y="41965"/>
                  </a:lnTo>
                  <a:close/>
                </a:path>
                <a:path w="739775" h="182245">
                  <a:moveTo>
                    <a:pt x="655414" y="39388"/>
                  </a:moveTo>
                  <a:lnTo>
                    <a:pt x="648618" y="39388"/>
                  </a:lnTo>
                  <a:lnTo>
                    <a:pt x="640063" y="39971"/>
                  </a:lnTo>
                  <a:lnTo>
                    <a:pt x="605257" y="66521"/>
                  </a:lnTo>
                  <a:lnTo>
                    <a:pt x="596599" y="111293"/>
                  </a:lnTo>
                  <a:lnTo>
                    <a:pt x="596888" y="120701"/>
                  </a:lnTo>
                  <a:lnTo>
                    <a:pt x="605478" y="158228"/>
                  </a:lnTo>
                  <a:lnTo>
                    <a:pt x="639899" y="181374"/>
                  </a:lnTo>
                  <a:lnTo>
                    <a:pt x="648137" y="181849"/>
                  </a:lnTo>
                  <a:lnTo>
                    <a:pt x="653781" y="181849"/>
                  </a:lnTo>
                  <a:lnTo>
                    <a:pt x="659299" y="181032"/>
                  </a:lnTo>
                  <a:lnTo>
                    <a:pt x="670178" y="177760"/>
                  </a:lnTo>
                  <a:lnTo>
                    <a:pt x="675131" y="175183"/>
                  </a:lnTo>
                  <a:lnTo>
                    <a:pt x="679549" y="171664"/>
                  </a:lnTo>
                  <a:lnTo>
                    <a:pt x="679549" y="153750"/>
                  </a:lnTo>
                  <a:lnTo>
                    <a:pt x="646828" y="153750"/>
                  </a:lnTo>
                  <a:lnTo>
                    <a:pt x="642818" y="152195"/>
                  </a:lnTo>
                  <a:lnTo>
                    <a:pt x="629729" y="120701"/>
                  </a:lnTo>
                  <a:lnTo>
                    <a:pt x="629796" y="101155"/>
                  </a:lnTo>
                  <a:lnTo>
                    <a:pt x="639540" y="72886"/>
                  </a:lnTo>
                  <a:lnTo>
                    <a:pt x="642695" y="69573"/>
                  </a:lnTo>
                  <a:lnTo>
                    <a:pt x="646577" y="67856"/>
                  </a:lnTo>
                  <a:lnTo>
                    <a:pt x="675506" y="67856"/>
                  </a:lnTo>
                  <a:lnTo>
                    <a:pt x="682155" y="48713"/>
                  </a:lnTo>
                  <a:lnTo>
                    <a:pt x="682241" y="48468"/>
                  </a:lnTo>
                  <a:lnTo>
                    <a:pt x="677497" y="45441"/>
                  </a:lnTo>
                  <a:lnTo>
                    <a:pt x="672387" y="43192"/>
                  </a:lnTo>
                  <a:lnTo>
                    <a:pt x="666911" y="41720"/>
                  </a:lnTo>
                  <a:lnTo>
                    <a:pt x="661508" y="40165"/>
                  </a:lnTo>
                  <a:lnTo>
                    <a:pt x="655414" y="39388"/>
                  </a:lnTo>
                  <a:close/>
                </a:path>
                <a:path w="739775" h="182245">
                  <a:moveTo>
                    <a:pt x="679549" y="143687"/>
                  </a:moveTo>
                  <a:lnTo>
                    <a:pt x="675047" y="146959"/>
                  </a:lnTo>
                  <a:lnTo>
                    <a:pt x="670419" y="149455"/>
                  </a:lnTo>
                  <a:lnTo>
                    <a:pt x="660932" y="152891"/>
                  </a:lnTo>
                  <a:lnTo>
                    <a:pt x="656231" y="153750"/>
                  </a:lnTo>
                  <a:lnTo>
                    <a:pt x="679549" y="153750"/>
                  </a:lnTo>
                  <a:lnTo>
                    <a:pt x="679549" y="143687"/>
                  </a:lnTo>
                  <a:close/>
                </a:path>
                <a:path w="739775" h="182245">
                  <a:moveTo>
                    <a:pt x="675506" y="67856"/>
                  </a:moveTo>
                  <a:lnTo>
                    <a:pt x="654754" y="67856"/>
                  </a:lnTo>
                  <a:lnTo>
                    <a:pt x="658398" y="68428"/>
                  </a:lnTo>
                  <a:lnTo>
                    <a:pt x="662000" y="69573"/>
                  </a:lnTo>
                  <a:lnTo>
                    <a:pt x="665676" y="70637"/>
                  </a:lnTo>
                  <a:lnTo>
                    <a:pt x="669403" y="72314"/>
                  </a:lnTo>
                  <a:lnTo>
                    <a:pt x="673162" y="74605"/>
                  </a:lnTo>
                  <a:lnTo>
                    <a:pt x="675506" y="67856"/>
                  </a:lnTo>
                  <a:close/>
                </a:path>
                <a:path w="739775" h="182245">
                  <a:moveTo>
                    <a:pt x="726333" y="140988"/>
                  </a:moveTo>
                  <a:lnTo>
                    <a:pt x="713904" y="140988"/>
                  </a:lnTo>
                  <a:lnTo>
                    <a:pt x="709036" y="142747"/>
                  </a:lnTo>
                  <a:lnTo>
                    <a:pt x="702324" y="149782"/>
                  </a:lnTo>
                  <a:lnTo>
                    <a:pt x="700648" y="154895"/>
                  </a:lnTo>
                  <a:lnTo>
                    <a:pt x="700648" y="168229"/>
                  </a:lnTo>
                  <a:lnTo>
                    <a:pt x="702407" y="173342"/>
                  </a:lnTo>
                  <a:lnTo>
                    <a:pt x="705926" y="176941"/>
                  </a:lnTo>
                  <a:lnTo>
                    <a:pt x="709528" y="180459"/>
                  </a:lnTo>
                  <a:lnTo>
                    <a:pt x="714313" y="182217"/>
                  </a:lnTo>
                  <a:lnTo>
                    <a:pt x="726176" y="182217"/>
                  </a:lnTo>
                  <a:lnTo>
                    <a:pt x="730836" y="180459"/>
                  </a:lnTo>
                  <a:lnTo>
                    <a:pt x="734270" y="176941"/>
                  </a:lnTo>
                  <a:lnTo>
                    <a:pt x="737705" y="173342"/>
                  </a:lnTo>
                  <a:lnTo>
                    <a:pt x="739422" y="168229"/>
                  </a:lnTo>
                  <a:lnTo>
                    <a:pt x="739422" y="154895"/>
                  </a:lnTo>
                  <a:lnTo>
                    <a:pt x="737773" y="149782"/>
                  </a:lnTo>
                  <a:lnTo>
                    <a:pt x="731045" y="142747"/>
                  </a:lnTo>
                  <a:lnTo>
                    <a:pt x="726333" y="140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166" name="object 166"/>
          <p:cNvSpPr/>
          <p:nvPr/>
        </p:nvSpPr>
        <p:spPr>
          <a:xfrm>
            <a:off x="502042" y="4603426"/>
            <a:ext cx="5892643" cy="2031986"/>
          </a:xfrm>
          <a:custGeom>
            <a:avLst/>
            <a:gdLst/>
            <a:ahLst/>
            <a:cxnLst/>
            <a:rect l="l" t="t" r="r" b="b"/>
            <a:pathLst>
              <a:path w="9717405" h="3350895">
                <a:moveTo>
                  <a:pt x="125650" y="0"/>
                </a:moveTo>
                <a:lnTo>
                  <a:pt x="76741" y="9874"/>
                </a:lnTo>
                <a:lnTo>
                  <a:pt x="36802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3225032"/>
                </a:lnTo>
                <a:lnTo>
                  <a:pt x="9874" y="3273941"/>
                </a:lnTo>
                <a:lnTo>
                  <a:pt x="36802" y="3313881"/>
                </a:lnTo>
                <a:lnTo>
                  <a:pt x="76741" y="3340809"/>
                </a:lnTo>
                <a:lnTo>
                  <a:pt x="125650" y="3350683"/>
                </a:lnTo>
                <a:lnTo>
                  <a:pt x="125650" y="3329741"/>
                </a:lnTo>
                <a:lnTo>
                  <a:pt x="84892" y="3321513"/>
                </a:lnTo>
                <a:lnTo>
                  <a:pt x="51610" y="3299073"/>
                </a:lnTo>
                <a:lnTo>
                  <a:pt x="29170" y="3265790"/>
                </a:lnTo>
                <a:lnTo>
                  <a:pt x="20941" y="3225032"/>
                </a:lnTo>
                <a:lnTo>
                  <a:pt x="20941" y="125650"/>
                </a:lnTo>
                <a:lnTo>
                  <a:pt x="29170" y="84892"/>
                </a:lnTo>
                <a:lnTo>
                  <a:pt x="51610" y="51609"/>
                </a:lnTo>
                <a:lnTo>
                  <a:pt x="84892" y="29170"/>
                </a:lnTo>
                <a:lnTo>
                  <a:pt x="125650" y="20941"/>
                </a:lnTo>
                <a:lnTo>
                  <a:pt x="125650" y="0"/>
                </a:lnTo>
                <a:close/>
              </a:path>
              <a:path w="9717405" h="3350895">
                <a:moveTo>
                  <a:pt x="9591330" y="3329741"/>
                </a:moveTo>
                <a:lnTo>
                  <a:pt x="125650" y="3329741"/>
                </a:lnTo>
                <a:lnTo>
                  <a:pt x="125650" y="3350683"/>
                </a:lnTo>
                <a:lnTo>
                  <a:pt x="9591330" y="3350683"/>
                </a:lnTo>
                <a:lnTo>
                  <a:pt x="9591330" y="3329741"/>
                </a:lnTo>
                <a:close/>
              </a:path>
              <a:path w="9717405" h="3350895">
                <a:moveTo>
                  <a:pt x="9591330" y="0"/>
                </a:moveTo>
                <a:lnTo>
                  <a:pt x="9591330" y="20941"/>
                </a:lnTo>
                <a:lnTo>
                  <a:pt x="9632075" y="29170"/>
                </a:lnTo>
                <a:lnTo>
                  <a:pt x="9665360" y="51609"/>
                </a:lnTo>
                <a:lnTo>
                  <a:pt x="9687807" y="84892"/>
                </a:lnTo>
                <a:lnTo>
                  <a:pt x="9696039" y="125650"/>
                </a:lnTo>
                <a:lnTo>
                  <a:pt x="9696039" y="3225032"/>
                </a:lnTo>
                <a:lnTo>
                  <a:pt x="9687807" y="3265790"/>
                </a:lnTo>
                <a:lnTo>
                  <a:pt x="9665360" y="3299073"/>
                </a:lnTo>
                <a:lnTo>
                  <a:pt x="9632075" y="3321513"/>
                </a:lnTo>
                <a:lnTo>
                  <a:pt x="9591330" y="3329741"/>
                </a:lnTo>
                <a:lnTo>
                  <a:pt x="9591330" y="3350683"/>
                </a:lnTo>
                <a:lnTo>
                  <a:pt x="9640251" y="3340809"/>
                </a:lnTo>
                <a:lnTo>
                  <a:pt x="9680189" y="3313881"/>
                </a:lnTo>
                <a:lnTo>
                  <a:pt x="9707111" y="3273941"/>
                </a:lnTo>
                <a:lnTo>
                  <a:pt x="9716981" y="3225032"/>
                </a:lnTo>
                <a:lnTo>
                  <a:pt x="9716981" y="125650"/>
                </a:lnTo>
                <a:lnTo>
                  <a:pt x="9707111" y="76743"/>
                </a:lnTo>
                <a:lnTo>
                  <a:pt x="9680189" y="36803"/>
                </a:lnTo>
                <a:lnTo>
                  <a:pt x="9640251" y="9874"/>
                </a:lnTo>
                <a:lnTo>
                  <a:pt x="9591330" y="0"/>
                </a:lnTo>
                <a:close/>
              </a:path>
              <a:path w="9717405" h="3350895">
                <a:moveTo>
                  <a:pt x="9591330" y="0"/>
                </a:moveTo>
                <a:lnTo>
                  <a:pt x="125650" y="0"/>
                </a:lnTo>
                <a:lnTo>
                  <a:pt x="125650" y="20941"/>
                </a:lnTo>
                <a:lnTo>
                  <a:pt x="9591330" y="20941"/>
                </a:lnTo>
                <a:lnTo>
                  <a:pt x="9591330" y="0"/>
                </a:lnTo>
                <a:close/>
              </a:path>
            </a:pathLst>
          </a:custGeom>
          <a:solidFill>
            <a:srgbClr val="12416E"/>
          </a:solidFill>
        </p:spPr>
        <p:txBody>
          <a:bodyPr wrap="square" lIns="0" tIns="0" rIns="0" bIns="0" rtlCol="0"/>
          <a:lstStyle/>
          <a:p>
            <a:pPr defTabSz="554355"/>
            <a:endParaRPr sz="1090"/>
          </a:p>
        </p:txBody>
      </p:sp>
      <p:pic>
        <p:nvPicPr>
          <p:cNvPr id="167" name="object 16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043980" y="981146"/>
            <a:ext cx="2454357" cy="183667"/>
          </a:xfrm>
          <a:prstGeom prst="rect">
            <a:avLst/>
          </a:prstGeom>
        </p:spPr>
      </p:pic>
      <p:grpSp>
        <p:nvGrpSpPr>
          <p:cNvPr id="168" name="object 168"/>
          <p:cNvGrpSpPr/>
          <p:nvPr/>
        </p:nvGrpSpPr>
        <p:grpSpPr>
          <a:xfrm>
            <a:off x="8026264" y="1276261"/>
            <a:ext cx="3524111" cy="286103"/>
            <a:chOff x="13235198" y="2104648"/>
            <a:chExt cx="5811520" cy="471805"/>
          </a:xfrm>
        </p:grpSpPr>
        <p:sp>
          <p:nvSpPr>
            <p:cNvPr id="169" name="object 169"/>
            <p:cNvSpPr/>
            <p:nvPr/>
          </p:nvSpPr>
          <p:spPr>
            <a:xfrm>
              <a:off x="13235198" y="2104648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5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3580737" y="2104648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5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3367655" y="2255847"/>
              <a:ext cx="61594" cy="194945"/>
            </a:xfrm>
            <a:custGeom>
              <a:avLst/>
              <a:gdLst/>
              <a:ahLst/>
              <a:cxnLst/>
              <a:rect l="l" t="t" r="r" b="b"/>
              <a:pathLst>
                <a:path w="61594" h="194944">
                  <a:moveTo>
                    <a:pt x="61149" y="0"/>
                  </a:moveTo>
                  <a:lnTo>
                    <a:pt x="43035" y="0"/>
                  </a:lnTo>
                  <a:lnTo>
                    <a:pt x="0" y="41736"/>
                  </a:lnTo>
                  <a:lnTo>
                    <a:pt x="11936" y="54762"/>
                  </a:lnTo>
                  <a:lnTo>
                    <a:pt x="34658" y="32700"/>
                  </a:lnTo>
                  <a:lnTo>
                    <a:pt x="38532" y="28438"/>
                  </a:lnTo>
                  <a:lnTo>
                    <a:pt x="41255" y="24857"/>
                  </a:lnTo>
                  <a:lnTo>
                    <a:pt x="40522" y="41161"/>
                  </a:lnTo>
                  <a:lnTo>
                    <a:pt x="40103" y="194339"/>
                  </a:lnTo>
                  <a:lnTo>
                    <a:pt x="61149" y="194339"/>
                  </a:lnTo>
                  <a:lnTo>
                    <a:pt x="61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3591208" y="2104648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5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73" name="object 1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18115" y="2244539"/>
              <a:ext cx="1790940" cy="27118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7999346" y="2252790"/>
              <a:ext cx="927735" cy="233045"/>
            </a:xfrm>
            <a:custGeom>
              <a:avLst/>
              <a:gdLst/>
              <a:ahLst/>
              <a:cxnLst/>
              <a:rect l="l" t="t" r="r" b="b"/>
              <a:pathLst>
                <a:path w="927734" h="233044">
                  <a:moveTo>
                    <a:pt x="127614" y="34553"/>
                  </a:moveTo>
                  <a:lnTo>
                    <a:pt x="73610" y="34553"/>
                  </a:lnTo>
                  <a:lnTo>
                    <a:pt x="79369" y="36501"/>
                  </a:lnTo>
                  <a:lnTo>
                    <a:pt x="83662" y="40407"/>
                  </a:lnTo>
                  <a:lnTo>
                    <a:pt x="87955" y="44218"/>
                  </a:lnTo>
                  <a:lnTo>
                    <a:pt x="90154" y="49985"/>
                  </a:lnTo>
                  <a:lnTo>
                    <a:pt x="90154" y="64071"/>
                  </a:lnTo>
                  <a:lnTo>
                    <a:pt x="88793" y="70050"/>
                  </a:lnTo>
                  <a:lnTo>
                    <a:pt x="86052" y="75460"/>
                  </a:lnTo>
                  <a:lnTo>
                    <a:pt x="83348" y="81212"/>
                  </a:lnTo>
                  <a:lnTo>
                    <a:pt x="56328" y="112241"/>
                  </a:lnTo>
                  <a:lnTo>
                    <a:pt x="523" y="168822"/>
                  </a:lnTo>
                  <a:lnTo>
                    <a:pt x="523" y="197397"/>
                  </a:lnTo>
                  <a:lnTo>
                    <a:pt x="136435" y="197397"/>
                  </a:lnTo>
                  <a:lnTo>
                    <a:pt x="136435" y="162832"/>
                  </a:lnTo>
                  <a:lnTo>
                    <a:pt x="51726" y="162832"/>
                  </a:lnTo>
                  <a:lnTo>
                    <a:pt x="51726" y="160968"/>
                  </a:lnTo>
                  <a:lnTo>
                    <a:pt x="84997" y="129707"/>
                  </a:lnTo>
                  <a:lnTo>
                    <a:pt x="111719" y="102065"/>
                  </a:lnTo>
                  <a:lnTo>
                    <a:pt x="127299" y="75631"/>
                  </a:lnTo>
                  <a:lnTo>
                    <a:pt x="127368" y="75460"/>
                  </a:lnTo>
                  <a:lnTo>
                    <a:pt x="129367" y="68288"/>
                  </a:lnTo>
                  <a:lnTo>
                    <a:pt x="130581" y="60767"/>
                  </a:lnTo>
                  <a:lnTo>
                    <a:pt x="130907" y="54500"/>
                  </a:lnTo>
                  <a:lnTo>
                    <a:pt x="130990" y="52898"/>
                  </a:lnTo>
                  <a:lnTo>
                    <a:pt x="130547" y="46019"/>
                  </a:lnTo>
                  <a:lnTo>
                    <a:pt x="130519" y="45589"/>
                  </a:lnTo>
                  <a:lnTo>
                    <a:pt x="129106" y="38678"/>
                  </a:lnTo>
                  <a:lnTo>
                    <a:pt x="127614" y="34553"/>
                  </a:lnTo>
                  <a:close/>
                </a:path>
                <a:path w="927734" h="233044">
                  <a:moveTo>
                    <a:pt x="69421" y="261"/>
                  </a:moveTo>
                  <a:lnTo>
                    <a:pt x="31203" y="6816"/>
                  </a:lnTo>
                  <a:lnTo>
                    <a:pt x="0" y="28041"/>
                  </a:lnTo>
                  <a:lnTo>
                    <a:pt x="22302" y="54500"/>
                  </a:lnTo>
                  <a:lnTo>
                    <a:pt x="28053" y="49985"/>
                  </a:lnTo>
                  <a:lnTo>
                    <a:pt x="33676" y="46019"/>
                  </a:lnTo>
                  <a:lnTo>
                    <a:pt x="39162" y="42603"/>
                  </a:lnTo>
                  <a:lnTo>
                    <a:pt x="44501" y="39737"/>
                  </a:lnTo>
                  <a:lnTo>
                    <a:pt x="51621" y="36281"/>
                  </a:lnTo>
                  <a:lnTo>
                    <a:pt x="58951" y="34553"/>
                  </a:lnTo>
                  <a:lnTo>
                    <a:pt x="127614" y="34553"/>
                  </a:lnTo>
                  <a:lnTo>
                    <a:pt x="126750" y="32165"/>
                  </a:lnTo>
                  <a:lnTo>
                    <a:pt x="95270" y="4251"/>
                  </a:lnTo>
                  <a:lnTo>
                    <a:pt x="95399" y="4251"/>
                  </a:lnTo>
                  <a:lnTo>
                    <a:pt x="87183" y="1989"/>
                  </a:lnTo>
                  <a:lnTo>
                    <a:pt x="78651" y="693"/>
                  </a:lnTo>
                  <a:lnTo>
                    <a:pt x="69421" y="261"/>
                  </a:lnTo>
                  <a:close/>
                </a:path>
                <a:path w="927734" h="233044">
                  <a:moveTo>
                    <a:pt x="257897" y="46249"/>
                  </a:moveTo>
                  <a:lnTo>
                    <a:pt x="217899" y="46249"/>
                  </a:lnTo>
                  <a:lnTo>
                    <a:pt x="217596" y="52239"/>
                  </a:lnTo>
                  <a:lnTo>
                    <a:pt x="217480" y="54542"/>
                  </a:lnTo>
                  <a:lnTo>
                    <a:pt x="217363" y="59684"/>
                  </a:lnTo>
                  <a:lnTo>
                    <a:pt x="217166" y="64196"/>
                  </a:lnTo>
                  <a:lnTo>
                    <a:pt x="217061" y="68898"/>
                  </a:lnTo>
                  <a:lnTo>
                    <a:pt x="216956" y="73505"/>
                  </a:lnTo>
                  <a:lnTo>
                    <a:pt x="216852" y="197397"/>
                  </a:lnTo>
                  <a:lnTo>
                    <a:pt x="257897" y="197397"/>
                  </a:lnTo>
                  <a:lnTo>
                    <a:pt x="257897" y="46249"/>
                  </a:lnTo>
                  <a:close/>
                </a:path>
                <a:path w="927734" h="233044">
                  <a:moveTo>
                    <a:pt x="257897" y="3057"/>
                  </a:moveTo>
                  <a:lnTo>
                    <a:pt x="224076" y="3057"/>
                  </a:lnTo>
                  <a:lnTo>
                    <a:pt x="161565" y="52898"/>
                  </a:lnTo>
                  <a:lnTo>
                    <a:pt x="181355" y="77631"/>
                  </a:lnTo>
                  <a:lnTo>
                    <a:pt x="203658" y="59684"/>
                  </a:lnTo>
                  <a:lnTo>
                    <a:pt x="206276" y="57464"/>
                  </a:lnTo>
                  <a:lnTo>
                    <a:pt x="208998" y="54982"/>
                  </a:lnTo>
                  <a:lnTo>
                    <a:pt x="211930" y="52239"/>
                  </a:lnTo>
                  <a:lnTo>
                    <a:pt x="214862" y="49401"/>
                  </a:lnTo>
                  <a:lnTo>
                    <a:pt x="216956" y="47412"/>
                  </a:lnTo>
                  <a:lnTo>
                    <a:pt x="217899" y="46249"/>
                  </a:lnTo>
                  <a:lnTo>
                    <a:pt x="257897" y="46249"/>
                  </a:lnTo>
                  <a:lnTo>
                    <a:pt x="257897" y="3057"/>
                  </a:lnTo>
                  <a:close/>
                </a:path>
                <a:path w="927734" h="233044">
                  <a:moveTo>
                    <a:pt x="360303" y="165764"/>
                  </a:moveTo>
                  <a:lnTo>
                    <a:pt x="323026" y="165764"/>
                  </a:lnTo>
                  <a:lnTo>
                    <a:pt x="322189" y="172047"/>
                  </a:lnTo>
                  <a:lnTo>
                    <a:pt x="320932" y="179010"/>
                  </a:lnTo>
                  <a:lnTo>
                    <a:pt x="313079" y="217783"/>
                  </a:lnTo>
                  <a:lnTo>
                    <a:pt x="309624" y="232495"/>
                  </a:lnTo>
                  <a:lnTo>
                    <a:pt x="338837" y="232495"/>
                  </a:lnTo>
                  <a:lnTo>
                    <a:pt x="341874" y="225846"/>
                  </a:lnTo>
                  <a:lnTo>
                    <a:pt x="344806" y="218841"/>
                  </a:lnTo>
                  <a:lnTo>
                    <a:pt x="347738" y="211490"/>
                  </a:lnTo>
                  <a:lnTo>
                    <a:pt x="350774" y="204129"/>
                  </a:lnTo>
                  <a:lnTo>
                    <a:pt x="353497" y="196779"/>
                  </a:lnTo>
                  <a:lnTo>
                    <a:pt x="358523" y="182067"/>
                  </a:lnTo>
                  <a:lnTo>
                    <a:pt x="360617" y="175198"/>
                  </a:lnTo>
                  <a:lnTo>
                    <a:pt x="362187" y="168822"/>
                  </a:lnTo>
                  <a:lnTo>
                    <a:pt x="360303" y="165764"/>
                  </a:lnTo>
                  <a:close/>
                </a:path>
                <a:path w="927734" h="233044">
                  <a:moveTo>
                    <a:pt x="389202" y="154592"/>
                  </a:moveTo>
                  <a:lnTo>
                    <a:pt x="389202" y="189554"/>
                  </a:lnTo>
                  <a:lnTo>
                    <a:pt x="395426" y="192040"/>
                  </a:lnTo>
                  <a:lnTo>
                    <a:pt x="437435" y="199890"/>
                  </a:lnTo>
                  <a:lnTo>
                    <a:pt x="445326" y="200056"/>
                  </a:lnTo>
                  <a:lnTo>
                    <a:pt x="458346" y="199574"/>
                  </a:lnTo>
                  <a:lnTo>
                    <a:pt x="497898" y="188136"/>
                  </a:lnTo>
                  <a:lnTo>
                    <a:pt x="517332" y="167492"/>
                  </a:lnTo>
                  <a:lnTo>
                    <a:pt x="440928" y="167492"/>
                  </a:lnTo>
                  <a:lnTo>
                    <a:pt x="434919" y="167292"/>
                  </a:lnTo>
                  <a:lnTo>
                    <a:pt x="395545" y="157590"/>
                  </a:lnTo>
                  <a:lnTo>
                    <a:pt x="389202" y="154592"/>
                  </a:lnTo>
                  <a:close/>
                </a:path>
                <a:path w="927734" h="233044">
                  <a:moveTo>
                    <a:pt x="515980" y="33496"/>
                  </a:moveTo>
                  <a:lnTo>
                    <a:pt x="459881" y="33496"/>
                  </a:lnTo>
                  <a:lnTo>
                    <a:pt x="467001" y="35443"/>
                  </a:lnTo>
                  <a:lnTo>
                    <a:pt x="471294" y="39339"/>
                  </a:lnTo>
                  <a:lnTo>
                    <a:pt x="475482" y="43244"/>
                  </a:lnTo>
                  <a:lnTo>
                    <a:pt x="477577" y="48647"/>
                  </a:lnTo>
                  <a:lnTo>
                    <a:pt x="477577" y="60615"/>
                  </a:lnTo>
                  <a:lnTo>
                    <a:pt x="476425" y="65128"/>
                  </a:lnTo>
                  <a:lnTo>
                    <a:pt x="474121" y="69118"/>
                  </a:lnTo>
                  <a:lnTo>
                    <a:pt x="471922" y="73013"/>
                  </a:lnTo>
                  <a:lnTo>
                    <a:pt x="434122" y="81746"/>
                  </a:lnTo>
                  <a:lnTo>
                    <a:pt x="419149" y="81746"/>
                  </a:lnTo>
                  <a:lnTo>
                    <a:pt x="419149" y="113253"/>
                  </a:lnTo>
                  <a:lnTo>
                    <a:pt x="433913" y="113253"/>
                  </a:lnTo>
                  <a:lnTo>
                    <a:pt x="442512" y="113435"/>
                  </a:lnTo>
                  <a:lnTo>
                    <a:pt x="476529" y="124687"/>
                  </a:lnTo>
                  <a:lnTo>
                    <a:pt x="479357" y="128404"/>
                  </a:lnTo>
                  <a:lnTo>
                    <a:pt x="480718" y="132969"/>
                  </a:lnTo>
                  <a:lnTo>
                    <a:pt x="480718" y="147597"/>
                  </a:lnTo>
                  <a:lnTo>
                    <a:pt x="477757" y="154592"/>
                  </a:lnTo>
                  <a:lnTo>
                    <a:pt x="477681" y="154770"/>
                  </a:lnTo>
                  <a:lnTo>
                    <a:pt x="471818" y="159911"/>
                  </a:lnTo>
                  <a:lnTo>
                    <a:pt x="466594" y="163225"/>
                  </a:lnTo>
                  <a:lnTo>
                    <a:pt x="459420" y="165694"/>
                  </a:lnTo>
                  <a:lnTo>
                    <a:pt x="459110" y="165694"/>
                  </a:lnTo>
                  <a:lnTo>
                    <a:pt x="451159" y="167017"/>
                  </a:lnTo>
                  <a:lnTo>
                    <a:pt x="440928" y="167492"/>
                  </a:lnTo>
                  <a:lnTo>
                    <a:pt x="517332" y="167492"/>
                  </a:lnTo>
                  <a:lnTo>
                    <a:pt x="519012" y="164298"/>
                  </a:lnTo>
                  <a:lnTo>
                    <a:pt x="521646" y="156885"/>
                  </a:lnTo>
                  <a:lnTo>
                    <a:pt x="523225" y="149051"/>
                  </a:lnTo>
                  <a:lnTo>
                    <a:pt x="523753" y="140770"/>
                  </a:lnTo>
                  <a:lnTo>
                    <a:pt x="523096" y="132969"/>
                  </a:lnTo>
                  <a:lnTo>
                    <a:pt x="522988" y="131680"/>
                  </a:lnTo>
                  <a:lnTo>
                    <a:pt x="496581" y="100889"/>
                  </a:lnTo>
                  <a:lnTo>
                    <a:pt x="476006" y="95840"/>
                  </a:lnTo>
                  <a:lnTo>
                    <a:pt x="476006" y="95044"/>
                  </a:lnTo>
                  <a:lnTo>
                    <a:pt x="512445" y="69788"/>
                  </a:lnTo>
                  <a:lnTo>
                    <a:pt x="516214" y="63223"/>
                  </a:lnTo>
                  <a:lnTo>
                    <a:pt x="517994" y="55474"/>
                  </a:lnTo>
                  <a:lnTo>
                    <a:pt x="517906" y="45674"/>
                  </a:lnTo>
                  <a:lnTo>
                    <a:pt x="516911" y="36110"/>
                  </a:lnTo>
                  <a:lnTo>
                    <a:pt x="515980" y="33496"/>
                  </a:lnTo>
                  <a:close/>
                </a:path>
                <a:path w="927734" h="233044">
                  <a:moveTo>
                    <a:pt x="452865" y="261"/>
                  </a:moveTo>
                  <a:lnTo>
                    <a:pt x="408835" y="8606"/>
                  </a:lnTo>
                  <a:lnTo>
                    <a:pt x="389516" y="19402"/>
                  </a:lnTo>
                  <a:lnTo>
                    <a:pt x="408469" y="47715"/>
                  </a:lnTo>
                  <a:lnTo>
                    <a:pt x="411610" y="45674"/>
                  </a:lnTo>
                  <a:lnTo>
                    <a:pt x="415170" y="43600"/>
                  </a:lnTo>
                  <a:lnTo>
                    <a:pt x="419254" y="41464"/>
                  </a:lnTo>
                  <a:lnTo>
                    <a:pt x="423183" y="39339"/>
                  </a:lnTo>
                  <a:lnTo>
                    <a:pt x="427945" y="37391"/>
                  </a:lnTo>
                  <a:lnTo>
                    <a:pt x="432971" y="35883"/>
                  </a:lnTo>
                  <a:lnTo>
                    <a:pt x="438101" y="34292"/>
                  </a:lnTo>
                  <a:lnTo>
                    <a:pt x="443756" y="33496"/>
                  </a:lnTo>
                  <a:lnTo>
                    <a:pt x="515980" y="33496"/>
                  </a:lnTo>
                  <a:lnTo>
                    <a:pt x="513649" y="26945"/>
                  </a:lnTo>
                  <a:lnTo>
                    <a:pt x="479939" y="3323"/>
                  </a:lnTo>
                  <a:lnTo>
                    <a:pt x="467142" y="1017"/>
                  </a:lnTo>
                  <a:lnTo>
                    <a:pt x="452865" y="261"/>
                  </a:lnTo>
                  <a:close/>
                </a:path>
                <a:path w="927734" h="233044">
                  <a:moveTo>
                    <a:pt x="612337" y="0"/>
                  </a:moveTo>
                  <a:lnTo>
                    <a:pt x="572548" y="11957"/>
                  </a:lnTo>
                  <a:lnTo>
                    <a:pt x="551027" y="46249"/>
                  </a:lnTo>
                  <a:lnTo>
                    <a:pt x="544896" y="85047"/>
                  </a:lnTo>
                  <a:lnTo>
                    <a:pt x="544486" y="100227"/>
                  </a:lnTo>
                  <a:lnTo>
                    <a:pt x="544806" y="110927"/>
                  </a:lnTo>
                  <a:lnTo>
                    <a:pt x="544829" y="111675"/>
                  </a:lnTo>
                  <a:lnTo>
                    <a:pt x="551710" y="153932"/>
                  </a:lnTo>
                  <a:lnTo>
                    <a:pt x="573909" y="188224"/>
                  </a:lnTo>
                  <a:lnTo>
                    <a:pt x="612337" y="200056"/>
                  </a:lnTo>
                  <a:lnTo>
                    <a:pt x="621268" y="199632"/>
                  </a:lnTo>
                  <a:lnTo>
                    <a:pt x="660598" y="179667"/>
                  </a:lnTo>
                  <a:lnTo>
                    <a:pt x="668606" y="166958"/>
                  </a:lnTo>
                  <a:lnTo>
                    <a:pt x="605426" y="166958"/>
                  </a:lnTo>
                  <a:lnTo>
                    <a:pt x="600073" y="164518"/>
                  </a:lnTo>
                  <a:lnTo>
                    <a:pt x="596107" y="159513"/>
                  </a:lnTo>
                  <a:lnTo>
                    <a:pt x="592237" y="154686"/>
                  </a:lnTo>
                  <a:lnTo>
                    <a:pt x="592128" y="154550"/>
                  </a:lnTo>
                  <a:lnTo>
                    <a:pt x="589456" y="147283"/>
                  </a:lnTo>
                  <a:lnTo>
                    <a:pt x="585322" y="100227"/>
                  </a:lnTo>
                  <a:lnTo>
                    <a:pt x="585463" y="89582"/>
                  </a:lnTo>
                  <a:lnTo>
                    <a:pt x="592128" y="45768"/>
                  </a:lnTo>
                  <a:lnTo>
                    <a:pt x="596107" y="40805"/>
                  </a:lnTo>
                  <a:lnTo>
                    <a:pt x="599940" y="35811"/>
                  </a:lnTo>
                  <a:lnTo>
                    <a:pt x="605426" y="33224"/>
                  </a:lnTo>
                  <a:lnTo>
                    <a:pt x="667537" y="33224"/>
                  </a:lnTo>
                  <a:lnTo>
                    <a:pt x="663832" y="26548"/>
                  </a:lnTo>
                  <a:lnTo>
                    <a:pt x="633527" y="2986"/>
                  </a:lnTo>
                  <a:lnTo>
                    <a:pt x="623447" y="746"/>
                  </a:lnTo>
                  <a:lnTo>
                    <a:pt x="612337" y="0"/>
                  </a:lnTo>
                  <a:close/>
                </a:path>
                <a:path w="927734" h="233044">
                  <a:moveTo>
                    <a:pt x="667537" y="33224"/>
                  </a:moveTo>
                  <a:lnTo>
                    <a:pt x="619143" y="33224"/>
                  </a:lnTo>
                  <a:lnTo>
                    <a:pt x="624524" y="35811"/>
                  </a:lnTo>
                  <a:lnTo>
                    <a:pt x="628357" y="40805"/>
                  </a:lnTo>
                  <a:lnTo>
                    <a:pt x="638776" y="79853"/>
                  </a:lnTo>
                  <a:lnTo>
                    <a:pt x="639456" y="100227"/>
                  </a:lnTo>
                  <a:lnTo>
                    <a:pt x="639283" y="110927"/>
                  </a:lnTo>
                  <a:lnTo>
                    <a:pt x="632388" y="154550"/>
                  </a:lnTo>
                  <a:lnTo>
                    <a:pt x="632336" y="154686"/>
                  </a:lnTo>
                  <a:lnTo>
                    <a:pt x="624483" y="164518"/>
                  </a:lnTo>
                  <a:lnTo>
                    <a:pt x="619143" y="166958"/>
                  </a:lnTo>
                  <a:lnTo>
                    <a:pt x="668606" y="166958"/>
                  </a:lnTo>
                  <a:lnTo>
                    <a:pt x="679455" y="122491"/>
                  </a:lnTo>
                  <a:lnTo>
                    <a:pt x="680398" y="100227"/>
                  </a:lnTo>
                  <a:lnTo>
                    <a:pt x="679932" y="85047"/>
                  </a:lnTo>
                  <a:lnTo>
                    <a:pt x="673105" y="46386"/>
                  </a:lnTo>
                  <a:lnTo>
                    <a:pt x="668953" y="35811"/>
                  </a:lnTo>
                  <a:lnTo>
                    <a:pt x="667537" y="33224"/>
                  </a:lnTo>
                  <a:close/>
                </a:path>
                <a:path w="927734" h="233044">
                  <a:moveTo>
                    <a:pt x="880810" y="77892"/>
                  </a:moveTo>
                  <a:lnTo>
                    <a:pt x="845838" y="93840"/>
                  </a:lnTo>
                  <a:lnTo>
                    <a:pt x="834948" y="138644"/>
                  </a:lnTo>
                  <a:lnTo>
                    <a:pt x="835561" y="150068"/>
                  </a:lnTo>
                  <a:lnTo>
                    <a:pt x="853172" y="190666"/>
                  </a:lnTo>
                  <a:lnTo>
                    <a:pt x="880810" y="199784"/>
                  </a:lnTo>
                  <a:lnTo>
                    <a:pt x="892098" y="198771"/>
                  </a:lnTo>
                  <a:lnTo>
                    <a:pt x="921829" y="172403"/>
                  </a:lnTo>
                  <a:lnTo>
                    <a:pt x="876727" y="172403"/>
                  </a:lnTo>
                  <a:lnTo>
                    <a:pt x="873633" y="169659"/>
                  </a:lnTo>
                  <a:lnTo>
                    <a:pt x="871568" y="164231"/>
                  </a:lnTo>
                  <a:lnTo>
                    <a:pt x="869502" y="158445"/>
                  </a:lnTo>
                  <a:lnTo>
                    <a:pt x="868455" y="150068"/>
                  </a:lnTo>
                  <a:lnTo>
                    <a:pt x="868455" y="127744"/>
                  </a:lnTo>
                  <a:lnTo>
                    <a:pt x="869502" y="119409"/>
                  </a:lnTo>
                  <a:lnTo>
                    <a:pt x="871776" y="113167"/>
                  </a:lnTo>
                  <a:lnTo>
                    <a:pt x="873585" y="108426"/>
                  </a:lnTo>
                  <a:lnTo>
                    <a:pt x="876727" y="105672"/>
                  </a:lnTo>
                  <a:lnTo>
                    <a:pt x="921758" y="105672"/>
                  </a:lnTo>
                  <a:lnTo>
                    <a:pt x="920675" y="102624"/>
                  </a:lnTo>
                  <a:lnTo>
                    <a:pt x="915469" y="93840"/>
                  </a:lnTo>
                  <a:lnTo>
                    <a:pt x="908890" y="86864"/>
                  </a:lnTo>
                  <a:lnTo>
                    <a:pt x="900928" y="81881"/>
                  </a:lnTo>
                  <a:lnTo>
                    <a:pt x="891571" y="78890"/>
                  </a:lnTo>
                  <a:lnTo>
                    <a:pt x="880810" y="77892"/>
                  </a:lnTo>
                  <a:close/>
                </a:path>
                <a:path w="927734" h="233044">
                  <a:moveTo>
                    <a:pt x="882695" y="3057"/>
                  </a:moveTo>
                  <a:lnTo>
                    <a:pt x="850759" y="3057"/>
                  </a:lnTo>
                  <a:lnTo>
                    <a:pt x="742909" y="197397"/>
                  </a:lnTo>
                  <a:lnTo>
                    <a:pt x="774845" y="197397"/>
                  </a:lnTo>
                  <a:lnTo>
                    <a:pt x="882695" y="3057"/>
                  </a:lnTo>
                  <a:close/>
                </a:path>
                <a:path w="927734" h="233044">
                  <a:moveTo>
                    <a:pt x="921758" y="105672"/>
                  </a:moveTo>
                  <a:lnTo>
                    <a:pt x="885418" y="105672"/>
                  </a:lnTo>
                  <a:lnTo>
                    <a:pt x="888559" y="108426"/>
                  </a:lnTo>
                  <a:lnTo>
                    <a:pt x="892747" y="119409"/>
                  </a:lnTo>
                  <a:lnTo>
                    <a:pt x="893794" y="127744"/>
                  </a:lnTo>
                  <a:lnTo>
                    <a:pt x="893794" y="138906"/>
                  </a:lnTo>
                  <a:lnTo>
                    <a:pt x="893598" y="146816"/>
                  </a:lnTo>
                  <a:lnTo>
                    <a:pt x="893133" y="152219"/>
                  </a:lnTo>
                  <a:lnTo>
                    <a:pt x="893009" y="153662"/>
                  </a:lnTo>
                  <a:lnTo>
                    <a:pt x="892027" y="159444"/>
                  </a:lnTo>
                  <a:lnTo>
                    <a:pt x="890693" y="164026"/>
                  </a:lnTo>
                  <a:lnTo>
                    <a:pt x="888559" y="169659"/>
                  </a:lnTo>
                  <a:lnTo>
                    <a:pt x="885418" y="172403"/>
                  </a:lnTo>
                  <a:lnTo>
                    <a:pt x="921829" y="172403"/>
                  </a:lnTo>
                  <a:lnTo>
                    <a:pt x="924539" y="164231"/>
                  </a:lnTo>
                  <a:lnTo>
                    <a:pt x="926612" y="152219"/>
                  </a:lnTo>
                  <a:lnTo>
                    <a:pt x="927288" y="138906"/>
                  </a:lnTo>
                  <a:lnTo>
                    <a:pt x="927301" y="138644"/>
                  </a:lnTo>
                  <a:lnTo>
                    <a:pt x="926571" y="125025"/>
                  </a:lnTo>
                  <a:lnTo>
                    <a:pt x="924397" y="113167"/>
                  </a:lnTo>
                  <a:lnTo>
                    <a:pt x="924369" y="113018"/>
                  </a:lnTo>
                  <a:lnTo>
                    <a:pt x="921758" y="105672"/>
                  </a:lnTo>
                  <a:close/>
                </a:path>
                <a:path w="927734" h="233044">
                  <a:moveTo>
                    <a:pt x="744689" y="261"/>
                  </a:moveTo>
                  <a:lnTo>
                    <a:pt x="709716" y="16208"/>
                  </a:lnTo>
                  <a:lnTo>
                    <a:pt x="698826" y="61013"/>
                  </a:lnTo>
                  <a:lnTo>
                    <a:pt x="699437" y="72437"/>
                  </a:lnTo>
                  <a:lnTo>
                    <a:pt x="699554" y="74644"/>
                  </a:lnTo>
                  <a:lnTo>
                    <a:pt x="717051" y="113167"/>
                  </a:lnTo>
                  <a:lnTo>
                    <a:pt x="744689" y="122289"/>
                  </a:lnTo>
                  <a:lnTo>
                    <a:pt x="755976" y="121276"/>
                  </a:lnTo>
                  <a:lnTo>
                    <a:pt x="785746" y="94771"/>
                  </a:lnTo>
                  <a:lnTo>
                    <a:pt x="740605" y="94771"/>
                  </a:lnTo>
                  <a:lnTo>
                    <a:pt x="737511" y="92028"/>
                  </a:lnTo>
                  <a:lnTo>
                    <a:pt x="735546" y="86864"/>
                  </a:lnTo>
                  <a:lnTo>
                    <a:pt x="733380" y="80814"/>
                  </a:lnTo>
                  <a:lnTo>
                    <a:pt x="732333" y="72437"/>
                  </a:lnTo>
                  <a:lnTo>
                    <a:pt x="732333" y="50113"/>
                  </a:lnTo>
                  <a:lnTo>
                    <a:pt x="733380" y="41778"/>
                  </a:lnTo>
                  <a:lnTo>
                    <a:pt x="735370" y="36281"/>
                  </a:lnTo>
                  <a:lnTo>
                    <a:pt x="737464" y="30794"/>
                  </a:lnTo>
                  <a:lnTo>
                    <a:pt x="740605" y="28041"/>
                  </a:lnTo>
                  <a:lnTo>
                    <a:pt x="785637" y="28041"/>
                  </a:lnTo>
                  <a:lnTo>
                    <a:pt x="784553" y="24992"/>
                  </a:lnTo>
                  <a:lnTo>
                    <a:pt x="779347" y="16208"/>
                  </a:lnTo>
                  <a:lnTo>
                    <a:pt x="772769" y="9233"/>
                  </a:lnTo>
                  <a:lnTo>
                    <a:pt x="764806" y="4249"/>
                  </a:lnTo>
                  <a:lnTo>
                    <a:pt x="755449" y="1258"/>
                  </a:lnTo>
                  <a:lnTo>
                    <a:pt x="744689" y="261"/>
                  </a:lnTo>
                  <a:close/>
                </a:path>
                <a:path w="927734" h="233044">
                  <a:moveTo>
                    <a:pt x="785637" y="28041"/>
                  </a:moveTo>
                  <a:lnTo>
                    <a:pt x="749296" y="28041"/>
                  </a:lnTo>
                  <a:lnTo>
                    <a:pt x="752437" y="30794"/>
                  </a:lnTo>
                  <a:lnTo>
                    <a:pt x="756626" y="41778"/>
                  </a:lnTo>
                  <a:lnTo>
                    <a:pt x="757673" y="50113"/>
                  </a:lnTo>
                  <a:lnTo>
                    <a:pt x="757673" y="61275"/>
                  </a:lnTo>
                  <a:lnTo>
                    <a:pt x="749296" y="94771"/>
                  </a:lnTo>
                  <a:lnTo>
                    <a:pt x="785746" y="94771"/>
                  </a:lnTo>
                  <a:lnTo>
                    <a:pt x="788363" y="86864"/>
                  </a:lnTo>
                  <a:lnTo>
                    <a:pt x="788470" y="86395"/>
                  </a:lnTo>
                  <a:lnTo>
                    <a:pt x="790491" y="74644"/>
                  </a:lnTo>
                  <a:lnTo>
                    <a:pt x="791166" y="61275"/>
                  </a:lnTo>
                  <a:lnTo>
                    <a:pt x="791180" y="61013"/>
                  </a:lnTo>
                  <a:lnTo>
                    <a:pt x="790450" y="47394"/>
                  </a:lnTo>
                  <a:lnTo>
                    <a:pt x="788248" y="35387"/>
                  </a:lnTo>
                  <a:lnTo>
                    <a:pt x="785637" y="28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8026264" y="1593738"/>
            <a:ext cx="3524111" cy="286103"/>
            <a:chOff x="13235198" y="2628192"/>
            <a:chExt cx="5811520" cy="471805"/>
          </a:xfrm>
        </p:grpSpPr>
        <p:sp>
          <p:nvSpPr>
            <p:cNvPr id="176" name="object 176"/>
            <p:cNvSpPr/>
            <p:nvPr/>
          </p:nvSpPr>
          <p:spPr>
            <a:xfrm>
              <a:off x="13235198" y="2628192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5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3580737" y="2628192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5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78" name="object 1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59697" y="2776596"/>
              <a:ext cx="93609" cy="197135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3591208" y="2628192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5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80" name="object 1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722513" y="2768083"/>
              <a:ext cx="1784971" cy="27078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17999346" y="2776596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10">
                  <a:moveTo>
                    <a:pt x="127614" y="34292"/>
                  </a:moveTo>
                  <a:lnTo>
                    <a:pt x="73610" y="34292"/>
                  </a:lnTo>
                  <a:lnTo>
                    <a:pt x="79369" y="36239"/>
                  </a:lnTo>
                  <a:lnTo>
                    <a:pt x="83662" y="40145"/>
                  </a:lnTo>
                  <a:lnTo>
                    <a:pt x="87955" y="43956"/>
                  </a:lnTo>
                  <a:lnTo>
                    <a:pt x="90154" y="49723"/>
                  </a:lnTo>
                  <a:lnTo>
                    <a:pt x="90154" y="63809"/>
                  </a:lnTo>
                  <a:lnTo>
                    <a:pt x="88793" y="69788"/>
                  </a:lnTo>
                  <a:lnTo>
                    <a:pt x="86052" y="75198"/>
                  </a:lnTo>
                  <a:lnTo>
                    <a:pt x="83348" y="80950"/>
                  </a:lnTo>
                  <a:lnTo>
                    <a:pt x="56328" y="111980"/>
                  </a:lnTo>
                  <a:lnTo>
                    <a:pt x="523" y="168549"/>
                  </a:lnTo>
                  <a:lnTo>
                    <a:pt x="523" y="197135"/>
                  </a:lnTo>
                  <a:lnTo>
                    <a:pt x="136435" y="197135"/>
                  </a:lnTo>
                  <a:lnTo>
                    <a:pt x="136435" y="162570"/>
                  </a:lnTo>
                  <a:lnTo>
                    <a:pt x="51726" y="162570"/>
                  </a:lnTo>
                  <a:lnTo>
                    <a:pt x="51726" y="160707"/>
                  </a:lnTo>
                  <a:lnTo>
                    <a:pt x="84997" y="129445"/>
                  </a:lnTo>
                  <a:lnTo>
                    <a:pt x="111719" y="101804"/>
                  </a:lnTo>
                  <a:lnTo>
                    <a:pt x="127299" y="75369"/>
                  </a:lnTo>
                  <a:lnTo>
                    <a:pt x="127368" y="75198"/>
                  </a:lnTo>
                  <a:lnTo>
                    <a:pt x="129367" y="68026"/>
                  </a:lnTo>
                  <a:lnTo>
                    <a:pt x="130581" y="60505"/>
                  </a:lnTo>
                  <a:lnTo>
                    <a:pt x="130907" y="54239"/>
                  </a:lnTo>
                  <a:lnTo>
                    <a:pt x="130990" y="52637"/>
                  </a:lnTo>
                  <a:lnTo>
                    <a:pt x="130547" y="45757"/>
                  </a:lnTo>
                  <a:lnTo>
                    <a:pt x="130519" y="45327"/>
                  </a:lnTo>
                  <a:lnTo>
                    <a:pt x="129106" y="38416"/>
                  </a:lnTo>
                  <a:lnTo>
                    <a:pt x="127614" y="34292"/>
                  </a:lnTo>
                  <a:close/>
                </a:path>
                <a:path w="927734" h="232410">
                  <a:moveTo>
                    <a:pt x="69421" y="0"/>
                  </a:moveTo>
                  <a:lnTo>
                    <a:pt x="31203" y="6554"/>
                  </a:lnTo>
                  <a:lnTo>
                    <a:pt x="0" y="27779"/>
                  </a:lnTo>
                  <a:lnTo>
                    <a:pt x="22302" y="54239"/>
                  </a:lnTo>
                  <a:lnTo>
                    <a:pt x="28053" y="49723"/>
                  </a:lnTo>
                  <a:lnTo>
                    <a:pt x="33676" y="45757"/>
                  </a:lnTo>
                  <a:lnTo>
                    <a:pt x="39162" y="42341"/>
                  </a:lnTo>
                  <a:lnTo>
                    <a:pt x="44501" y="39475"/>
                  </a:lnTo>
                  <a:lnTo>
                    <a:pt x="51621" y="36019"/>
                  </a:lnTo>
                  <a:lnTo>
                    <a:pt x="58951" y="34292"/>
                  </a:lnTo>
                  <a:lnTo>
                    <a:pt x="127614" y="34292"/>
                  </a:lnTo>
                  <a:lnTo>
                    <a:pt x="126750" y="31903"/>
                  </a:lnTo>
                  <a:lnTo>
                    <a:pt x="95270" y="3989"/>
                  </a:lnTo>
                  <a:lnTo>
                    <a:pt x="95399" y="3989"/>
                  </a:lnTo>
                  <a:lnTo>
                    <a:pt x="87183" y="1727"/>
                  </a:lnTo>
                  <a:lnTo>
                    <a:pt x="78651" y="431"/>
                  </a:lnTo>
                  <a:lnTo>
                    <a:pt x="69421" y="0"/>
                  </a:lnTo>
                  <a:close/>
                </a:path>
                <a:path w="927734" h="232410">
                  <a:moveTo>
                    <a:pt x="155806" y="154330"/>
                  </a:moveTo>
                  <a:lnTo>
                    <a:pt x="155806" y="189292"/>
                  </a:lnTo>
                  <a:lnTo>
                    <a:pt x="162030" y="191778"/>
                  </a:lnTo>
                  <a:lnTo>
                    <a:pt x="203995" y="199628"/>
                  </a:lnTo>
                  <a:lnTo>
                    <a:pt x="211930" y="199794"/>
                  </a:lnTo>
                  <a:lnTo>
                    <a:pt x="224906" y="199313"/>
                  </a:lnTo>
                  <a:lnTo>
                    <a:pt x="264502" y="187875"/>
                  </a:lnTo>
                  <a:lnTo>
                    <a:pt x="283936" y="167230"/>
                  </a:lnTo>
                  <a:lnTo>
                    <a:pt x="207532" y="167230"/>
                  </a:lnTo>
                  <a:lnTo>
                    <a:pt x="201464" y="167030"/>
                  </a:lnTo>
                  <a:lnTo>
                    <a:pt x="162105" y="157328"/>
                  </a:lnTo>
                  <a:lnTo>
                    <a:pt x="155806" y="154330"/>
                  </a:lnTo>
                  <a:close/>
                </a:path>
                <a:path w="927734" h="232410">
                  <a:moveTo>
                    <a:pt x="282563" y="33234"/>
                  </a:moveTo>
                  <a:lnTo>
                    <a:pt x="226485" y="33234"/>
                  </a:lnTo>
                  <a:lnTo>
                    <a:pt x="233605" y="35182"/>
                  </a:lnTo>
                  <a:lnTo>
                    <a:pt x="237793" y="39077"/>
                  </a:lnTo>
                  <a:lnTo>
                    <a:pt x="242086" y="42982"/>
                  </a:lnTo>
                  <a:lnTo>
                    <a:pt x="244181" y="48385"/>
                  </a:lnTo>
                  <a:lnTo>
                    <a:pt x="244181" y="60354"/>
                  </a:lnTo>
                  <a:lnTo>
                    <a:pt x="243029" y="64867"/>
                  </a:lnTo>
                  <a:lnTo>
                    <a:pt x="240725" y="68856"/>
                  </a:lnTo>
                  <a:lnTo>
                    <a:pt x="238526" y="72751"/>
                  </a:lnTo>
                  <a:lnTo>
                    <a:pt x="200726" y="81484"/>
                  </a:lnTo>
                  <a:lnTo>
                    <a:pt x="185753" y="81484"/>
                  </a:lnTo>
                  <a:lnTo>
                    <a:pt x="185753" y="112991"/>
                  </a:lnTo>
                  <a:lnTo>
                    <a:pt x="200517" y="112991"/>
                  </a:lnTo>
                  <a:lnTo>
                    <a:pt x="209072" y="113173"/>
                  </a:lnTo>
                  <a:lnTo>
                    <a:pt x="245856" y="128142"/>
                  </a:lnTo>
                  <a:lnTo>
                    <a:pt x="247217" y="132708"/>
                  </a:lnTo>
                  <a:lnTo>
                    <a:pt x="247217" y="147335"/>
                  </a:lnTo>
                  <a:lnTo>
                    <a:pt x="244358" y="154330"/>
                  </a:lnTo>
                  <a:lnTo>
                    <a:pt x="244285" y="154508"/>
                  </a:lnTo>
                  <a:lnTo>
                    <a:pt x="238317" y="159649"/>
                  </a:lnTo>
                  <a:lnTo>
                    <a:pt x="233094" y="162963"/>
                  </a:lnTo>
                  <a:lnTo>
                    <a:pt x="225933" y="165432"/>
                  </a:lnTo>
                  <a:lnTo>
                    <a:pt x="225624" y="165432"/>
                  </a:lnTo>
                  <a:lnTo>
                    <a:pt x="217702" y="166755"/>
                  </a:lnTo>
                  <a:lnTo>
                    <a:pt x="207532" y="167230"/>
                  </a:lnTo>
                  <a:lnTo>
                    <a:pt x="283936" y="167230"/>
                  </a:lnTo>
                  <a:lnTo>
                    <a:pt x="285616" y="164036"/>
                  </a:lnTo>
                  <a:lnTo>
                    <a:pt x="288250" y="156623"/>
                  </a:lnTo>
                  <a:lnTo>
                    <a:pt x="289829" y="148789"/>
                  </a:lnTo>
                  <a:lnTo>
                    <a:pt x="290357" y="140508"/>
                  </a:lnTo>
                  <a:lnTo>
                    <a:pt x="289700" y="132708"/>
                  </a:lnTo>
                  <a:lnTo>
                    <a:pt x="289591" y="131418"/>
                  </a:lnTo>
                  <a:lnTo>
                    <a:pt x="263185" y="100627"/>
                  </a:lnTo>
                  <a:lnTo>
                    <a:pt x="242610" y="95578"/>
                  </a:lnTo>
                  <a:lnTo>
                    <a:pt x="242610" y="94782"/>
                  </a:lnTo>
                  <a:lnTo>
                    <a:pt x="279049" y="69526"/>
                  </a:lnTo>
                  <a:lnTo>
                    <a:pt x="284598" y="55212"/>
                  </a:lnTo>
                  <a:lnTo>
                    <a:pt x="284509" y="45412"/>
                  </a:lnTo>
                  <a:lnTo>
                    <a:pt x="283500" y="35849"/>
                  </a:lnTo>
                  <a:lnTo>
                    <a:pt x="282563" y="33234"/>
                  </a:lnTo>
                  <a:close/>
                </a:path>
                <a:path w="927734" h="232410">
                  <a:moveTo>
                    <a:pt x="219469" y="0"/>
                  </a:moveTo>
                  <a:lnTo>
                    <a:pt x="175380" y="8344"/>
                  </a:lnTo>
                  <a:lnTo>
                    <a:pt x="156120" y="19140"/>
                  </a:lnTo>
                  <a:lnTo>
                    <a:pt x="175073" y="47454"/>
                  </a:lnTo>
                  <a:lnTo>
                    <a:pt x="178214" y="45412"/>
                  </a:lnTo>
                  <a:lnTo>
                    <a:pt x="181774" y="43338"/>
                  </a:lnTo>
                  <a:lnTo>
                    <a:pt x="185858" y="41202"/>
                  </a:lnTo>
                  <a:lnTo>
                    <a:pt x="189787" y="39077"/>
                  </a:lnTo>
                  <a:lnTo>
                    <a:pt x="194444" y="37129"/>
                  </a:lnTo>
                  <a:lnTo>
                    <a:pt x="199575" y="35621"/>
                  </a:lnTo>
                  <a:lnTo>
                    <a:pt x="204705" y="34030"/>
                  </a:lnTo>
                  <a:lnTo>
                    <a:pt x="210360" y="33234"/>
                  </a:lnTo>
                  <a:lnTo>
                    <a:pt x="282563" y="33234"/>
                  </a:lnTo>
                  <a:lnTo>
                    <a:pt x="280213" y="26683"/>
                  </a:lnTo>
                  <a:lnTo>
                    <a:pt x="246504" y="3061"/>
                  </a:lnTo>
                  <a:lnTo>
                    <a:pt x="233701" y="755"/>
                  </a:lnTo>
                  <a:lnTo>
                    <a:pt x="219469" y="0"/>
                  </a:lnTo>
                  <a:close/>
                </a:path>
                <a:path w="927734" h="232410">
                  <a:moveTo>
                    <a:pt x="360303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187" y="168549"/>
                  </a:lnTo>
                  <a:lnTo>
                    <a:pt x="360303" y="165502"/>
                  </a:lnTo>
                  <a:close/>
                </a:path>
                <a:path w="927734" h="232410">
                  <a:moveTo>
                    <a:pt x="506581" y="156853"/>
                  </a:moveTo>
                  <a:lnTo>
                    <a:pt x="466477" y="156853"/>
                  </a:lnTo>
                  <a:lnTo>
                    <a:pt x="466477" y="197135"/>
                  </a:lnTo>
                  <a:lnTo>
                    <a:pt x="506581" y="197135"/>
                  </a:lnTo>
                  <a:lnTo>
                    <a:pt x="506581" y="156853"/>
                  </a:lnTo>
                  <a:close/>
                </a:path>
                <a:path w="927734" h="232410">
                  <a:moveTo>
                    <a:pt x="506581" y="2795"/>
                  </a:moveTo>
                  <a:lnTo>
                    <a:pt x="468676" y="2795"/>
                  </a:lnTo>
                  <a:lnTo>
                    <a:pt x="383548" y="128278"/>
                  </a:lnTo>
                  <a:lnTo>
                    <a:pt x="383548" y="156853"/>
                  </a:lnTo>
                  <a:lnTo>
                    <a:pt x="530036" y="156853"/>
                  </a:lnTo>
                  <a:lnTo>
                    <a:pt x="530036" y="124949"/>
                  </a:lnTo>
                  <a:lnTo>
                    <a:pt x="419673" y="124949"/>
                  </a:lnTo>
                  <a:lnTo>
                    <a:pt x="455274" y="71118"/>
                  </a:lnTo>
                  <a:lnTo>
                    <a:pt x="457787" y="67390"/>
                  </a:lnTo>
                  <a:lnTo>
                    <a:pt x="459933" y="63935"/>
                  </a:lnTo>
                  <a:lnTo>
                    <a:pt x="461766" y="60479"/>
                  </a:lnTo>
                  <a:lnTo>
                    <a:pt x="463650" y="57024"/>
                  </a:lnTo>
                  <a:lnTo>
                    <a:pt x="465430" y="53485"/>
                  </a:lnTo>
                  <a:lnTo>
                    <a:pt x="467106" y="49851"/>
                  </a:lnTo>
                  <a:lnTo>
                    <a:pt x="506581" y="49851"/>
                  </a:lnTo>
                  <a:lnTo>
                    <a:pt x="506581" y="2795"/>
                  </a:lnTo>
                  <a:close/>
                </a:path>
                <a:path w="927734" h="232410">
                  <a:moveTo>
                    <a:pt x="506581" y="49851"/>
                  </a:moveTo>
                  <a:lnTo>
                    <a:pt x="468153" y="49851"/>
                  </a:lnTo>
                  <a:lnTo>
                    <a:pt x="468153" y="51181"/>
                  </a:lnTo>
                  <a:lnTo>
                    <a:pt x="467629" y="56888"/>
                  </a:lnTo>
                  <a:lnTo>
                    <a:pt x="467508" y="60479"/>
                  </a:lnTo>
                  <a:lnTo>
                    <a:pt x="467315" y="63935"/>
                  </a:lnTo>
                  <a:lnTo>
                    <a:pt x="466962" y="71118"/>
                  </a:lnTo>
                  <a:lnTo>
                    <a:pt x="466896" y="72448"/>
                  </a:lnTo>
                  <a:lnTo>
                    <a:pt x="466792" y="76699"/>
                  </a:lnTo>
                  <a:lnTo>
                    <a:pt x="466582" y="80950"/>
                  </a:lnTo>
                  <a:lnTo>
                    <a:pt x="466477" y="124949"/>
                  </a:lnTo>
                  <a:lnTo>
                    <a:pt x="506581" y="124949"/>
                  </a:lnTo>
                  <a:lnTo>
                    <a:pt x="506581" y="49851"/>
                  </a:lnTo>
                  <a:close/>
                </a:path>
                <a:path w="927734" h="232410">
                  <a:moveTo>
                    <a:pt x="662388" y="156853"/>
                  </a:moveTo>
                  <a:lnTo>
                    <a:pt x="622284" y="156853"/>
                  </a:lnTo>
                  <a:lnTo>
                    <a:pt x="622284" y="197135"/>
                  </a:lnTo>
                  <a:lnTo>
                    <a:pt x="662388" y="197135"/>
                  </a:lnTo>
                  <a:lnTo>
                    <a:pt x="662388" y="156853"/>
                  </a:lnTo>
                  <a:close/>
                </a:path>
                <a:path w="927734" h="232410">
                  <a:moveTo>
                    <a:pt x="662388" y="2795"/>
                  </a:moveTo>
                  <a:lnTo>
                    <a:pt x="624483" y="2795"/>
                  </a:lnTo>
                  <a:lnTo>
                    <a:pt x="539355" y="128278"/>
                  </a:lnTo>
                  <a:lnTo>
                    <a:pt x="539355" y="156853"/>
                  </a:lnTo>
                  <a:lnTo>
                    <a:pt x="685842" y="156853"/>
                  </a:lnTo>
                  <a:lnTo>
                    <a:pt x="685842" y="124949"/>
                  </a:lnTo>
                  <a:lnTo>
                    <a:pt x="575479" y="124949"/>
                  </a:lnTo>
                  <a:lnTo>
                    <a:pt x="611080" y="71118"/>
                  </a:lnTo>
                  <a:lnTo>
                    <a:pt x="613593" y="67390"/>
                  </a:lnTo>
                  <a:lnTo>
                    <a:pt x="615740" y="63935"/>
                  </a:lnTo>
                  <a:lnTo>
                    <a:pt x="617572" y="60479"/>
                  </a:lnTo>
                  <a:lnTo>
                    <a:pt x="619457" y="57024"/>
                  </a:lnTo>
                  <a:lnTo>
                    <a:pt x="621216" y="53527"/>
                  </a:lnTo>
                  <a:lnTo>
                    <a:pt x="622912" y="49851"/>
                  </a:lnTo>
                  <a:lnTo>
                    <a:pt x="662388" y="49851"/>
                  </a:lnTo>
                  <a:lnTo>
                    <a:pt x="662388" y="2795"/>
                  </a:lnTo>
                  <a:close/>
                </a:path>
                <a:path w="927734" h="232410">
                  <a:moveTo>
                    <a:pt x="662388" y="49851"/>
                  </a:moveTo>
                  <a:lnTo>
                    <a:pt x="623960" y="49851"/>
                  </a:lnTo>
                  <a:lnTo>
                    <a:pt x="623855" y="51181"/>
                  </a:lnTo>
                  <a:lnTo>
                    <a:pt x="623750" y="53527"/>
                  </a:lnTo>
                  <a:lnTo>
                    <a:pt x="623436" y="56888"/>
                  </a:lnTo>
                  <a:lnTo>
                    <a:pt x="623227" y="60176"/>
                  </a:lnTo>
                  <a:lnTo>
                    <a:pt x="623122" y="63935"/>
                  </a:lnTo>
                  <a:lnTo>
                    <a:pt x="622768" y="71118"/>
                  </a:lnTo>
                  <a:lnTo>
                    <a:pt x="622703" y="72448"/>
                  </a:lnTo>
                  <a:lnTo>
                    <a:pt x="622598" y="76699"/>
                  </a:lnTo>
                  <a:lnTo>
                    <a:pt x="622389" y="80950"/>
                  </a:lnTo>
                  <a:lnTo>
                    <a:pt x="622284" y="124949"/>
                  </a:lnTo>
                  <a:lnTo>
                    <a:pt x="662388" y="124949"/>
                  </a:lnTo>
                  <a:lnTo>
                    <a:pt x="662388" y="49851"/>
                  </a:lnTo>
                  <a:close/>
                </a:path>
                <a:path w="927734" h="232410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06"/>
                  </a:lnTo>
                  <a:lnTo>
                    <a:pt x="853172" y="190405"/>
                  </a:lnTo>
                  <a:lnTo>
                    <a:pt x="880810" y="199522"/>
                  </a:lnTo>
                  <a:lnTo>
                    <a:pt x="892098" y="198509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8" y="163970"/>
                  </a:lnTo>
                  <a:lnTo>
                    <a:pt x="869502" y="158183"/>
                  </a:lnTo>
                  <a:lnTo>
                    <a:pt x="868455" y="149806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10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10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93598" y="146555"/>
                  </a:lnTo>
                  <a:lnTo>
                    <a:pt x="893133" y="151957"/>
                  </a:lnTo>
                  <a:lnTo>
                    <a:pt x="893009" y="153401"/>
                  </a:lnTo>
                  <a:lnTo>
                    <a:pt x="892027" y="159182"/>
                  </a:lnTo>
                  <a:lnTo>
                    <a:pt x="890693" y="163764"/>
                  </a:lnTo>
                  <a:lnTo>
                    <a:pt x="888559" y="169397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10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10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182" name="object 182"/>
          <p:cNvGrpSpPr/>
          <p:nvPr/>
        </p:nvGrpSpPr>
        <p:grpSpPr>
          <a:xfrm>
            <a:off x="8026264" y="1911216"/>
            <a:ext cx="3524111" cy="286103"/>
            <a:chOff x="13235198" y="3151736"/>
            <a:chExt cx="5811520" cy="471805"/>
          </a:xfrm>
        </p:grpSpPr>
        <p:sp>
          <p:nvSpPr>
            <p:cNvPr id="183" name="object 183"/>
            <p:cNvSpPr/>
            <p:nvPr/>
          </p:nvSpPr>
          <p:spPr>
            <a:xfrm>
              <a:off x="13235198" y="3151736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580737" y="3151736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85" name="object 1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59906" y="3300140"/>
              <a:ext cx="93086" cy="199794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3591208" y="3151736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87" name="object 1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722513" y="3289104"/>
              <a:ext cx="2298359" cy="27370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7999346" y="3300140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10">
                  <a:moveTo>
                    <a:pt x="127614" y="34292"/>
                  </a:moveTo>
                  <a:lnTo>
                    <a:pt x="73610" y="34292"/>
                  </a:lnTo>
                  <a:lnTo>
                    <a:pt x="79369" y="36239"/>
                  </a:lnTo>
                  <a:lnTo>
                    <a:pt x="83662" y="40145"/>
                  </a:lnTo>
                  <a:lnTo>
                    <a:pt x="87955" y="43956"/>
                  </a:lnTo>
                  <a:lnTo>
                    <a:pt x="90154" y="49723"/>
                  </a:lnTo>
                  <a:lnTo>
                    <a:pt x="90154" y="63809"/>
                  </a:lnTo>
                  <a:lnTo>
                    <a:pt x="88793" y="69788"/>
                  </a:lnTo>
                  <a:lnTo>
                    <a:pt x="86052" y="75198"/>
                  </a:lnTo>
                  <a:lnTo>
                    <a:pt x="83348" y="80950"/>
                  </a:lnTo>
                  <a:lnTo>
                    <a:pt x="56328" y="111980"/>
                  </a:lnTo>
                  <a:lnTo>
                    <a:pt x="523" y="168549"/>
                  </a:lnTo>
                  <a:lnTo>
                    <a:pt x="523" y="197135"/>
                  </a:lnTo>
                  <a:lnTo>
                    <a:pt x="136435" y="197135"/>
                  </a:lnTo>
                  <a:lnTo>
                    <a:pt x="136435" y="162570"/>
                  </a:lnTo>
                  <a:lnTo>
                    <a:pt x="51726" y="162570"/>
                  </a:lnTo>
                  <a:lnTo>
                    <a:pt x="51726" y="160707"/>
                  </a:lnTo>
                  <a:lnTo>
                    <a:pt x="84997" y="129445"/>
                  </a:lnTo>
                  <a:lnTo>
                    <a:pt x="111719" y="101804"/>
                  </a:lnTo>
                  <a:lnTo>
                    <a:pt x="127299" y="75369"/>
                  </a:lnTo>
                  <a:lnTo>
                    <a:pt x="127368" y="75198"/>
                  </a:lnTo>
                  <a:lnTo>
                    <a:pt x="129367" y="68026"/>
                  </a:lnTo>
                  <a:lnTo>
                    <a:pt x="130581" y="60505"/>
                  </a:lnTo>
                  <a:lnTo>
                    <a:pt x="130907" y="54239"/>
                  </a:lnTo>
                  <a:lnTo>
                    <a:pt x="130990" y="52637"/>
                  </a:lnTo>
                  <a:lnTo>
                    <a:pt x="130547" y="45757"/>
                  </a:lnTo>
                  <a:lnTo>
                    <a:pt x="130519" y="45327"/>
                  </a:lnTo>
                  <a:lnTo>
                    <a:pt x="129106" y="38416"/>
                  </a:lnTo>
                  <a:lnTo>
                    <a:pt x="127614" y="34292"/>
                  </a:lnTo>
                  <a:close/>
                </a:path>
                <a:path w="927734" h="232410">
                  <a:moveTo>
                    <a:pt x="69421" y="0"/>
                  </a:moveTo>
                  <a:lnTo>
                    <a:pt x="31203" y="6554"/>
                  </a:lnTo>
                  <a:lnTo>
                    <a:pt x="0" y="27779"/>
                  </a:lnTo>
                  <a:lnTo>
                    <a:pt x="22302" y="54239"/>
                  </a:lnTo>
                  <a:lnTo>
                    <a:pt x="28053" y="49723"/>
                  </a:lnTo>
                  <a:lnTo>
                    <a:pt x="33676" y="45757"/>
                  </a:lnTo>
                  <a:lnTo>
                    <a:pt x="39162" y="42341"/>
                  </a:lnTo>
                  <a:lnTo>
                    <a:pt x="44501" y="39475"/>
                  </a:lnTo>
                  <a:lnTo>
                    <a:pt x="51621" y="36019"/>
                  </a:lnTo>
                  <a:lnTo>
                    <a:pt x="58951" y="34292"/>
                  </a:lnTo>
                  <a:lnTo>
                    <a:pt x="127614" y="34292"/>
                  </a:lnTo>
                  <a:lnTo>
                    <a:pt x="126750" y="31903"/>
                  </a:lnTo>
                  <a:lnTo>
                    <a:pt x="95270" y="3989"/>
                  </a:lnTo>
                  <a:lnTo>
                    <a:pt x="95399" y="3989"/>
                  </a:lnTo>
                  <a:lnTo>
                    <a:pt x="87183" y="1727"/>
                  </a:lnTo>
                  <a:lnTo>
                    <a:pt x="78651" y="431"/>
                  </a:lnTo>
                  <a:lnTo>
                    <a:pt x="69421" y="0"/>
                  </a:lnTo>
                  <a:close/>
                </a:path>
                <a:path w="927734" h="232410">
                  <a:moveTo>
                    <a:pt x="158738" y="153796"/>
                  </a:moveTo>
                  <a:lnTo>
                    <a:pt x="158738" y="189292"/>
                  </a:lnTo>
                  <a:lnTo>
                    <a:pt x="165439" y="192842"/>
                  </a:lnTo>
                  <a:lnTo>
                    <a:pt x="203575" y="199628"/>
                  </a:lnTo>
                  <a:lnTo>
                    <a:pt x="211093" y="199794"/>
                  </a:lnTo>
                  <a:lnTo>
                    <a:pt x="223379" y="199288"/>
                  </a:lnTo>
                  <a:lnTo>
                    <a:pt x="262009" y="187192"/>
                  </a:lnTo>
                  <a:lnTo>
                    <a:pt x="280743" y="166424"/>
                  </a:lnTo>
                  <a:lnTo>
                    <a:pt x="209627" y="166424"/>
                  </a:lnTo>
                  <a:lnTo>
                    <a:pt x="203305" y="166200"/>
                  </a:lnTo>
                  <a:lnTo>
                    <a:pt x="164019" y="156358"/>
                  </a:lnTo>
                  <a:lnTo>
                    <a:pt x="158738" y="153796"/>
                  </a:lnTo>
                  <a:close/>
                </a:path>
                <a:path w="927734" h="232410">
                  <a:moveTo>
                    <a:pt x="283889" y="106206"/>
                  </a:moveTo>
                  <a:lnTo>
                    <a:pt x="208265" y="106206"/>
                  </a:lnTo>
                  <a:lnTo>
                    <a:pt x="217915" y="106698"/>
                  </a:lnTo>
                  <a:lnTo>
                    <a:pt x="217672" y="106698"/>
                  </a:lnTo>
                  <a:lnTo>
                    <a:pt x="225569" y="108104"/>
                  </a:lnTo>
                  <a:lnTo>
                    <a:pt x="232606" y="110593"/>
                  </a:lnTo>
                  <a:lnTo>
                    <a:pt x="232463" y="110593"/>
                  </a:lnTo>
                  <a:lnTo>
                    <a:pt x="237689" y="113787"/>
                  </a:lnTo>
                  <a:lnTo>
                    <a:pt x="244076" y="118844"/>
                  </a:lnTo>
                  <a:lnTo>
                    <a:pt x="247217" y="126100"/>
                  </a:lnTo>
                  <a:lnTo>
                    <a:pt x="247217" y="142676"/>
                  </a:lnTo>
                  <a:lnTo>
                    <a:pt x="245751" y="148529"/>
                  </a:lnTo>
                  <a:lnTo>
                    <a:pt x="242819" y="153136"/>
                  </a:lnTo>
                  <a:lnTo>
                    <a:pt x="239992" y="157649"/>
                  </a:lnTo>
                  <a:lnTo>
                    <a:pt x="235804" y="161021"/>
                  </a:lnTo>
                  <a:lnTo>
                    <a:pt x="230254" y="163241"/>
                  </a:lnTo>
                  <a:lnTo>
                    <a:pt x="224705" y="165366"/>
                  </a:lnTo>
                  <a:lnTo>
                    <a:pt x="217794" y="166424"/>
                  </a:lnTo>
                  <a:lnTo>
                    <a:pt x="280743" y="166424"/>
                  </a:lnTo>
                  <a:lnTo>
                    <a:pt x="288577" y="132132"/>
                  </a:lnTo>
                  <a:lnTo>
                    <a:pt x="288085" y="122877"/>
                  </a:lnTo>
                  <a:lnTo>
                    <a:pt x="286601" y="114385"/>
                  </a:lnTo>
                  <a:lnTo>
                    <a:pt x="284129" y="106698"/>
                  </a:lnTo>
                  <a:lnTo>
                    <a:pt x="283889" y="106206"/>
                  </a:lnTo>
                  <a:close/>
                </a:path>
                <a:path w="927734" h="232410">
                  <a:moveTo>
                    <a:pt x="275279" y="2795"/>
                  </a:moveTo>
                  <a:lnTo>
                    <a:pt x="169942" y="2795"/>
                  </a:lnTo>
                  <a:lnTo>
                    <a:pt x="162612" y="101829"/>
                  </a:lnTo>
                  <a:lnTo>
                    <a:pt x="178947" y="110593"/>
                  </a:lnTo>
                  <a:lnTo>
                    <a:pt x="182612" y="109619"/>
                  </a:lnTo>
                  <a:lnTo>
                    <a:pt x="187114" y="108645"/>
                  </a:lnTo>
                  <a:lnTo>
                    <a:pt x="198004" y="106698"/>
                  </a:lnTo>
                  <a:lnTo>
                    <a:pt x="203239" y="106206"/>
                  </a:lnTo>
                  <a:lnTo>
                    <a:pt x="283889" y="106206"/>
                  </a:lnTo>
                  <a:lnTo>
                    <a:pt x="280619" y="99693"/>
                  </a:lnTo>
                  <a:lnTo>
                    <a:pt x="247861" y="75767"/>
                  </a:lnTo>
                  <a:lnTo>
                    <a:pt x="202297" y="75767"/>
                  </a:lnTo>
                  <a:lnTo>
                    <a:pt x="205962" y="37621"/>
                  </a:lnTo>
                  <a:lnTo>
                    <a:pt x="275279" y="37621"/>
                  </a:lnTo>
                  <a:lnTo>
                    <a:pt x="275279" y="2795"/>
                  </a:lnTo>
                  <a:close/>
                </a:path>
                <a:path w="927734" h="232410">
                  <a:moveTo>
                    <a:pt x="227008" y="72982"/>
                  </a:moveTo>
                  <a:lnTo>
                    <a:pt x="220621" y="72982"/>
                  </a:lnTo>
                  <a:lnTo>
                    <a:pt x="213775" y="73404"/>
                  </a:lnTo>
                  <a:lnTo>
                    <a:pt x="215021" y="73404"/>
                  </a:lnTo>
                  <a:lnTo>
                    <a:pt x="208580" y="74531"/>
                  </a:lnTo>
                  <a:lnTo>
                    <a:pt x="205334" y="75149"/>
                  </a:lnTo>
                  <a:lnTo>
                    <a:pt x="202297" y="75767"/>
                  </a:lnTo>
                  <a:lnTo>
                    <a:pt x="247861" y="75767"/>
                  </a:lnTo>
                  <a:lnTo>
                    <a:pt x="243893" y="74673"/>
                  </a:lnTo>
                  <a:lnTo>
                    <a:pt x="235706" y="73404"/>
                  </a:lnTo>
                  <a:lnTo>
                    <a:pt x="227008" y="72982"/>
                  </a:lnTo>
                  <a:close/>
                </a:path>
                <a:path w="927734" h="232410">
                  <a:moveTo>
                    <a:pt x="360303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187" y="168549"/>
                  </a:lnTo>
                  <a:lnTo>
                    <a:pt x="360303" y="165502"/>
                  </a:lnTo>
                  <a:close/>
                </a:path>
                <a:path w="927734" h="232410">
                  <a:moveTo>
                    <a:pt x="506581" y="156853"/>
                  </a:moveTo>
                  <a:lnTo>
                    <a:pt x="466477" y="156853"/>
                  </a:lnTo>
                  <a:lnTo>
                    <a:pt x="466477" y="197135"/>
                  </a:lnTo>
                  <a:lnTo>
                    <a:pt x="506581" y="197135"/>
                  </a:lnTo>
                  <a:lnTo>
                    <a:pt x="506581" y="156853"/>
                  </a:lnTo>
                  <a:close/>
                </a:path>
                <a:path w="927734" h="232410">
                  <a:moveTo>
                    <a:pt x="506581" y="2795"/>
                  </a:moveTo>
                  <a:lnTo>
                    <a:pt x="468676" y="2795"/>
                  </a:lnTo>
                  <a:lnTo>
                    <a:pt x="383548" y="128278"/>
                  </a:lnTo>
                  <a:lnTo>
                    <a:pt x="383548" y="156853"/>
                  </a:lnTo>
                  <a:lnTo>
                    <a:pt x="530036" y="156853"/>
                  </a:lnTo>
                  <a:lnTo>
                    <a:pt x="530036" y="124949"/>
                  </a:lnTo>
                  <a:lnTo>
                    <a:pt x="419673" y="124949"/>
                  </a:lnTo>
                  <a:lnTo>
                    <a:pt x="455274" y="71118"/>
                  </a:lnTo>
                  <a:lnTo>
                    <a:pt x="457787" y="67390"/>
                  </a:lnTo>
                  <a:lnTo>
                    <a:pt x="459933" y="63935"/>
                  </a:lnTo>
                  <a:lnTo>
                    <a:pt x="461766" y="60479"/>
                  </a:lnTo>
                  <a:lnTo>
                    <a:pt x="463650" y="57024"/>
                  </a:lnTo>
                  <a:lnTo>
                    <a:pt x="465430" y="53485"/>
                  </a:lnTo>
                  <a:lnTo>
                    <a:pt x="467106" y="49851"/>
                  </a:lnTo>
                  <a:lnTo>
                    <a:pt x="506581" y="49851"/>
                  </a:lnTo>
                  <a:lnTo>
                    <a:pt x="506581" y="2795"/>
                  </a:lnTo>
                  <a:close/>
                </a:path>
                <a:path w="927734" h="232410">
                  <a:moveTo>
                    <a:pt x="506581" y="49851"/>
                  </a:moveTo>
                  <a:lnTo>
                    <a:pt x="468153" y="49851"/>
                  </a:lnTo>
                  <a:lnTo>
                    <a:pt x="468153" y="51181"/>
                  </a:lnTo>
                  <a:lnTo>
                    <a:pt x="467629" y="56888"/>
                  </a:lnTo>
                  <a:lnTo>
                    <a:pt x="467508" y="60479"/>
                  </a:lnTo>
                  <a:lnTo>
                    <a:pt x="467315" y="63935"/>
                  </a:lnTo>
                  <a:lnTo>
                    <a:pt x="466962" y="71118"/>
                  </a:lnTo>
                  <a:lnTo>
                    <a:pt x="466896" y="72448"/>
                  </a:lnTo>
                  <a:lnTo>
                    <a:pt x="466792" y="76699"/>
                  </a:lnTo>
                  <a:lnTo>
                    <a:pt x="466582" y="80950"/>
                  </a:lnTo>
                  <a:lnTo>
                    <a:pt x="466477" y="124949"/>
                  </a:lnTo>
                  <a:lnTo>
                    <a:pt x="506581" y="124949"/>
                  </a:lnTo>
                  <a:lnTo>
                    <a:pt x="506581" y="49851"/>
                  </a:lnTo>
                  <a:close/>
                </a:path>
                <a:path w="927734" h="232410">
                  <a:moveTo>
                    <a:pt x="647100" y="45988"/>
                  </a:moveTo>
                  <a:lnTo>
                    <a:pt x="607101" y="45988"/>
                  </a:lnTo>
                  <a:lnTo>
                    <a:pt x="607039" y="47150"/>
                  </a:lnTo>
                  <a:lnTo>
                    <a:pt x="606932" y="49139"/>
                  </a:lnTo>
                  <a:lnTo>
                    <a:pt x="606892" y="49893"/>
                  </a:lnTo>
                  <a:lnTo>
                    <a:pt x="606787" y="54281"/>
                  </a:lnTo>
                  <a:lnTo>
                    <a:pt x="606368" y="63935"/>
                  </a:lnTo>
                  <a:lnTo>
                    <a:pt x="606264" y="68636"/>
                  </a:lnTo>
                  <a:lnTo>
                    <a:pt x="606159" y="73243"/>
                  </a:lnTo>
                  <a:lnTo>
                    <a:pt x="606054" y="197135"/>
                  </a:lnTo>
                  <a:lnTo>
                    <a:pt x="647100" y="197135"/>
                  </a:lnTo>
                  <a:lnTo>
                    <a:pt x="647100" y="45988"/>
                  </a:lnTo>
                  <a:close/>
                </a:path>
                <a:path w="927734" h="232410">
                  <a:moveTo>
                    <a:pt x="647100" y="2795"/>
                  </a:moveTo>
                  <a:lnTo>
                    <a:pt x="613384" y="2795"/>
                  </a:lnTo>
                  <a:lnTo>
                    <a:pt x="550768" y="52637"/>
                  </a:lnTo>
                  <a:lnTo>
                    <a:pt x="570558" y="77369"/>
                  </a:lnTo>
                  <a:lnTo>
                    <a:pt x="592861" y="59422"/>
                  </a:lnTo>
                  <a:lnTo>
                    <a:pt x="607101" y="45988"/>
                  </a:lnTo>
                  <a:lnTo>
                    <a:pt x="647100" y="45988"/>
                  </a:lnTo>
                  <a:lnTo>
                    <a:pt x="647100" y="2795"/>
                  </a:lnTo>
                  <a:close/>
                </a:path>
                <a:path w="927734" h="232410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17"/>
                  </a:lnTo>
                  <a:lnTo>
                    <a:pt x="835676" y="151957"/>
                  </a:lnTo>
                  <a:lnTo>
                    <a:pt x="853172" y="190405"/>
                  </a:lnTo>
                  <a:lnTo>
                    <a:pt x="880810" y="199522"/>
                  </a:lnTo>
                  <a:lnTo>
                    <a:pt x="892098" y="198509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8" y="163970"/>
                  </a:lnTo>
                  <a:lnTo>
                    <a:pt x="869502" y="158183"/>
                  </a:lnTo>
                  <a:lnTo>
                    <a:pt x="868455" y="149817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10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10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93598" y="146555"/>
                  </a:lnTo>
                  <a:lnTo>
                    <a:pt x="893133" y="151957"/>
                  </a:lnTo>
                  <a:lnTo>
                    <a:pt x="893009" y="153401"/>
                  </a:lnTo>
                  <a:lnTo>
                    <a:pt x="892027" y="159182"/>
                  </a:lnTo>
                  <a:lnTo>
                    <a:pt x="890693" y="163764"/>
                  </a:lnTo>
                  <a:lnTo>
                    <a:pt x="888559" y="169397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10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10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189" name="object 189"/>
          <p:cNvGrpSpPr/>
          <p:nvPr/>
        </p:nvGrpSpPr>
        <p:grpSpPr>
          <a:xfrm>
            <a:off x="8026264" y="2228693"/>
            <a:ext cx="3524111" cy="286103"/>
            <a:chOff x="13235198" y="3675280"/>
            <a:chExt cx="5811520" cy="471805"/>
          </a:xfrm>
        </p:grpSpPr>
        <p:sp>
          <p:nvSpPr>
            <p:cNvPr id="190" name="object 190"/>
            <p:cNvSpPr/>
            <p:nvPr/>
          </p:nvSpPr>
          <p:spPr>
            <a:xfrm>
              <a:off x="13235198" y="3675280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3580737" y="3675280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92" name="object 1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354880" y="3824878"/>
              <a:ext cx="107535" cy="195941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3591208" y="3675280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94" name="object 19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722513" y="3812648"/>
              <a:ext cx="2799705" cy="258547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7999346" y="3823684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10">
                  <a:moveTo>
                    <a:pt x="127614" y="34292"/>
                  </a:moveTo>
                  <a:lnTo>
                    <a:pt x="73610" y="34292"/>
                  </a:lnTo>
                  <a:lnTo>
                    <a:pt x="79369" y="36239"/>
                  </a:lnTo>
                  <a:lnTo>
                    <a:pt x="83662" y="40145"/>
                  </a:lnTo>
                  <a:lnTo>
                    <a:pt x="87955" y="43956"/>
                  </a:lnTo>
                  <a:lnTo>
                    <a:pt x="90154" y="49723"/>
                  </a:lnTo>
                  <a:lnTo>
                    <a:pt x="90154" y="63809"/>
                  </a:lnTo>
                  <a:lnTo>
                    <a:pt x="88793" y="69788"/>
                  </a:lnTo>
                  <a:lnTo>
                    <a:pt x="86052" y="75198"/>
                  </a:lnTo>
                  <a:lnTo>
                    <a:pt x="83348" y="80950"/>
                  </a:lnTo>
                  <a:lnTo>
                    <a:pt x="56328" y="111980"/>
                  </a:lnTo>
                  <a:lnTo>
                    <a:pt x="523" y="168549"/>
                  </a:lnTo>
                  <a:lnTo>
                    <a:pt x="523" y="197135"/>
                  </a:lnTo>
                  <a:lnTo>
                    <a:pt x="136435" y="197135"/>
                  </a:lnTo>
                  <a:lnTo>
                    <a:pt x="136435" y="162570"/>
                  </a:lnTo>
                  <a:lnTo>
                    <a:pt x="51726" y="162570"/>
                  </a:lnTo>
                  <a:lnTo>
                    <a:pt x="51726" y="160707"/>
                  </a:lnTo>
                  <a:lnTo>
                    <a:pt x="84997" y="129445"/>
                  </a:lnTo>
                  <a:lnTo>
                    <a:pt x="111719" y="101804"/>
                  </a:lnTo>
                  <a:lnTo>
                    <a:pt x="127299" y="75369"/>
                  </a:lnTo>
                  <a:lnTo>
                    <a:pt x="127368" y="75198"/>
                  </a:lnTo>
                  <a:lnTo>
                    <a:pt x="129367" y="68026"/>
                  </a:lnTo>
                  <a:lnTo>
                    <a:pt x="130581" y="60505"/>
                  </a:lnTo>
                  <a:lnTo>
                    <a:pt x="130907" y="54239"/>
                  </a:lnTo>
                  <a:lnTo>
                    <a:pt x="130990" y="52637"/>
                  </a:lnTo>
                  <a:lnTo>
                    <a:pt x="130547" y="45757"/>
                  </a:lnTo>
                  <a:lnTo>
                    <a:pt x="130519" y="45327"/>
                  </a:lnTo>
                  <a:lnTo>
                    <a:pt x="129106" y="38416"/>
                  </a:lnTo>
                  <a:lnTo>
                    <a:pt x="127614" y="34292"/>
                  </a:lnTo>
                  <a:close/>
                </a:path>
                <a:path w="927734" h="232410">
                  <a:moveTo>
                    <a:pt x="69421" y="0"/>
                  </a:moveTo>
                  <a:lnTo>
                    <a:pt x="31203" y="6554"/>
                  </a:lnTo>
                  <a:lnTo>
                    <a:pt x="0" y="27779"/>
                  </a:lnTo>
                  <a:lnTo>
                    <a:pt x="22302" y="54239"/>
                  </a:lnTo>
                  <a:lnTo>
                    <a:pt x="28053" y="49723"/>
                  </a:lnTo>
                  <a:lnTo>
                    <a:pt x="33676" y="45757"/>
                  </a:lnTo>
                  <a:lnTo>
                    <a:pt x="39162" y="42341"/>
                  </a:lnTo>
                  <a:lnTo>
                    <a:pt x="44501" y="39475"/>
                  </a:lnTo>
                  <a:lnTo>
                    <a:pt x="51621" y="36019"/>
                  </a:lnTo>
                  <a:lnTo>
                    <a:pt x="58951" y="34292"/>
                  </a:lnTo>
                  <a:lnTo>
                    <a:pt x="127614" y="34292"/>
                  </a:lnTo>
                  <a:lnTo>
                    <a:pt x="126750" y="31903"/>
                  </a:lnTo>
                  <a:lnTo>
                    <a:pt x="95270" y="3989"/>
                  </a:lnTo>
                  <a:lnTo>
                    <a:pt x="95399" y="3989"/>
                  </a:lnTo>
                  <a:lnTo>
                    <a:pt x="87183" y="1727"/>
                  </a:lnTo>
                  <a:lnTo>
                    <a:pt x="78651" y="431"/>
                  </a:lnTo>
                  <a:lnTo>
                    <a:pt x="69421" y="0"/>
                  </a:lnTo>
                  <a:close/>
                </a:path>
                <a:path w="927734" h="232410">
                  <a:moveTo>
                    <a:pt x="158738" y="153796"/>
                  </a:moveTo>
                  <a:lnTo>
                    <a:pt x="158738" y="189292"/>
                  </a:lnTo>
                  <a:lnTo>
                    <a:pt x="165439" y="192842"/>
                  </a:lnTo>
                  <a:lnTo>
                    <a:pt x="203575" y="199628"/>
                  </a:lnTo>
                  <a:lnTo>
                    <a:pt x="211093" y="199794"/>
                  </a:lnTo>
                  <a:lnTo>
                    <a:pt x="223379" y="199288"/>
                  </a:lnTo>
                  <a:lnTo>
                    <a:pt x="262009" y="187192"/>
                  </a:lnTo>
                  <a:lnTo>
                    <a:pt x="280743" y="166424"/>
                  </a:lnTo>
                  <a:lnTo>
                    <a:pt x="209627" y="166424"/>
                  </a:lnTo>
                  <a:lnTo>
                    <a:pt x="203305" y="166200"/>
                  </a:lnTo>
                  <a:lnTo>
                    <a:pt x="164019" y="156358"/>
                  </a:lnTo>
                  <a:lnTo>
                    <a:pt x="158738" y="153796"/>
                  </a:lnTo>
                  <a:close/>
                </a:path>
                <a:path w="927734" h="232410">
                  <a:moveTo>
                    <a:pt x="283889" y="106206"/>
                  </a:moveTo>
                  <a:lnTo>
                    <a:pt x="208265" y="106206"/>
                  </a:lnTo>
                  <a:lnTo>
                    <a:pt x="217915" y="106698"/>
                  </a:lnTo>
                  <a:lnTo>
                    <a:pt x="217672" y="106698"/>
                  </a:lnTo>
                  <a:lnTo>
                    <a:pt x="225569" y="108104"/>
                  </a:lnTo>
                  <a:lnTo>
                    <a:pt x="232606" y="110593"/>
                  </a:lnTo>
                  <a:lnTo>
                    <a:pt x="232463" y="110593"/>
                  </a:lnTo>
                  <a:lnTo>
                    <a:pt x="237689" y="113787"/>
                  </a:lnTo>
                  <a:lnTo>
                    <a:pt x="244076" y="118844"/>
                  </a:lnTo>
                  <a:lnTo>
                    <a:pt x="247217" y="126100"/>
                  </a:lnTo>
                  <a:lnTo>
                    <a:pt x="247217" y="142676"/>
                  </a:lnTo>
                  <a:lnTo>
                    <a:pt x="245751" y="148529"/>
                  </a:lnTo>
                  <a:lnTo>
                    <a:pt x="242819" y="153136"/>
                  </a:lnTo>
                  <a:lnTo>
                    <a:pt x="239992" y="157649"/>
                  </a:lnTo>
                  <a:lnTo>
                    <a:pt x="235804" y="161021"/>
                  </a:lnTo>
                  <a:lnTo>
                    <a:pt x="230254" y="163241"/>
                  </a:lnTo>
                  <a:lnTo>
                    <a:pt x="224705" y="165366"/>
                  </a:lnTo>
                  <a:lnTo>
                    <a:pt x="217794" y="166424"/>
                  </a:lnTo>
                  <a:lnTo>
                    <a:pt x="280743" y="166424"/>
                  </a:lnTo>
                  <a:lnTo>
                    <a:pt x="288577" y="132132"/>
                  </a:lnTo>
                  <a:lnTo>
                    <a:pt x="288085" y="122877"/>
                  </a:lnTo>
                  <a:lnTo>
                    <a:pt x="286601" y="114385"/>
                  </a:lnTo>
                  <a:lnTo>
                    <a:pt x="284129" y="106698"/>
                  </a:lnTo>
                  <a:lnTo>
                    <a:pt x="283889" y="106206"/>
                  </a:lnTo>
                  <a:close/>
                </a:path>
                <a:path w="927734" h="232410">
                  <a:moveTo>
                    <a:pt x="275279" y="2795"/>
                  </a:moveTo>
                  <a:lnTo>
                    <a:pt x="169942" y="2795"/>
                  </a:lnTo>
                  <a:lnTo>
                    <a:pt x="162612" y="101829"/>
                  </a:lnTo>
                  <a:lnTo>
                    <a:pt x="178947" y="110593"/>
                  </a:lnTo>
                  <a:lnTo>
                    <a:pt x="182612" y="109619"/>
                  </a:lnTo>
                  <a:lnTo>
                    <a:pt x="187114" y="108645"/>
                  </a:lnTo>
                  <a:lnTo>
                    <a:pt x="198004" y="106698"/>
                  </a:lnTo>
                  <a:lnTo>
                    <a:pt x="203239" y="106206"/>
                  </a:lnTo>
                  <a:lnTo>
                    <a:pt x="283889" y="106206"/>
                  </a:lnTo>
                  <a:lnTo>
                    <a:pt x="280619" y="99693"/>
                  </a:lnTo>
                  <a:lnTo>
                    <a:pt x="247861" y="75767"/>
                  </a:lnTo>
                  <a:lnTo>
                    <a:pt x="202297" y="75767"/>
                  </a:lnTo>
                  <a:lnTo>
                    <a:pt x="205962" y="37621"/>
                  </a:lnTo>
                  <a:lnTo>
                    <a:pt x="275279" y="37621"/>
                  </a:lnTo>
                  <a:lnTo>
                    <a:pt x="275279" y="2795"/>
                  </a:lnTo>
                  <a:close/>
                </a:path>
                <a:path w="927734" h="232410">
                  <a:moveTo>
                    <a:pt x="227008" y="72982"/>
                  </a:moveTo>
                  <a:lnTo>
                    <a:pt x="220621" y="72982"/>
                  </a:lnTo>
                  <a:lnTo>
                    <a:pt x="213775" y="73404"/>
                  </a:lnTo>
                  <a:lnTo>
                    <a:pt x="215021" y="73404"/>
                  </a:lnTo>
                  <a:lnTo>
                    <a:pt x="208580" y="74531"/>
                  </a:lnTo>
                  <a:lnTo>
                    <a:pt x="205334" y="75149"/>
                  </a:lnTo>
                  <a:lnTo>
                    <a:pt x="202297" y="75767"/>
                  </a:lnTo>
                  <a:lnTo>
                    <a:pt x="247861" y="75767"/>
                  </a:lnTo>
                  <a:lnTo>
                    <a:pt x="243893" y="74673"/>
                  </a:lnTo>
                  <a:lnTo>
                    <a:pt x="235706" y="73404"/>
                  </a:lnTo>
                  <a:lnTo>
                    <a:pt x="227008" y="72982"/>
                  </a:lnTo>
                  <a:close/>
                </a:path>
                <a:path w="927734" h="232410">
                  <a:moveTo>
                    <a:pt x="360303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187" y="168549"/>
                  </a:lnTo>
                  <a:lnTo>
                    <a:pt x="360303" y="165502"/>
                  </a:lnTo>
                  <a:close/>
                </a:path>
                <a:path w="927734" h="232410">
                  <a:moveTo>
                    <a:pt x="392134" y="153796"/>
                  </a:moveTo>
                  <a:lnTo>
                    <a:pt x="392134" y="189292"/>
                  </a:lnTo>
                  <a:lnTo>
                    <a:pt x="398836" y="192842"/>
                  </a:lnTo>
                  <a:lnTo>
                    <a:pt x="436971" y="199628"/>
                  </a:lnTo>
                  <a:lnTo>
                    <a:pt x="444489" y="199794"/>
                  </a:lnTo>
                  <a:lnTo>
                    <a:pt x="456820" y="199288"/>
                  </a:lnTo>
                  <a:lnTo>
                    <a:pt x="495421" y="187192"/>
                  </a:lnTo>
                  <a:lnTo>
                    <a:pt x="514244" y="166424"/>
                  </a:lnTo>
                  <a:lnTo>
                    <a:pt x="443023" y="166424"/>
                  </a:lnTo>
                  <a:lnTo>
                    <a:pt x="436701" y="166200"/>
                  </a:lnTo>
                  <a:lnTo>
                    <a:pt x="397415" y="156358"/>
                  </a:lnTo>
                  <a:lnTo>
                    <a:pt x="392134" y="153796"/>
                  </a:lnTo>
                  <a:close/>
                </a:path>
                <a:path w="927734" h="232410">
                  <a:moveTo>
                    <a:pt x="517301" y="106206"/>
                  </a:moveTo>
                  <a:lnTo>
                    <a:pt x="441766" y="106206"/>
                  </a:lnTo>
                  <a:lnTo>
                    <a:pt x="451353" y="106698"/>
                  </a:lnTo>
                  <a:lnTo>
                    <a:pt x="451112" y="106698"/>
                  </a:lnTo>
                  <a:lnTo>
                    <a:pt x="458978" y="108104"/>
                  </a:lnTo>
                  <a:lnTo>
                    <a:pt x="466003" y="110593"/>
                  </a:lnTo>
                  <a:lnTo>
                    <a:pt x="465861" y="110593"/>
                  </a:lnTo>
                  <a:lnTo>
                    <a:pt x="471085" y="113787"/>
                  </a:lnTo>
                  <a:lnTo>
                    <a:pt x="477472" y="118844"/>
                  </a:lnTo>
                  <a:lnTo>
                    <a:pt x="480718" y="126100"/>
                  </a:lnTo>
                  <a:lnTo>
                    <a:pt x="480718" y="142676"/>
                  </a:lnTo>
                  <a:lnTo>
                    <a:pt x="479252" y="148529"/>
                  </a:lnTo>
                  <a:lnTo>
                    <a:pt x="476320" y="153136"/>
                  </a:lnTo>
                  <a:lnTo>
                    <a:pt x="473493" y="157649"/>
                  </a:lnTo>
                  <a:lnTo>
                    <a:pt x="469305" y="161021"/>
                  </a:lnTo>
                  <a:lnTo>
                    <a:pt x="458101" y="165366"/>
                  </a:lnTo>
                  <a:lnTo>
                    <a:pt x="451190" y="166424"/>
                  </a:lnTo>
                  <a:lnTo>
                    <a:pt x="514244" y="166424"/>
                  </a:lnTo>
                  <a:lnTo>
                    <a:pt x="522078" y="132132"/>
                  </a:lnTo>
                  <a:lnTo>
                    <a:pt x="521569" y="122877"/>
                  </a:lnTo>
                  <a:lnTo>
                    <a:pt x="520049" y="114385"/>
                  </a:lnTo>
                  <a:lnTo>
                    <a:pt x="517541" y="106698"/>
                  </a:lnTo>
                  <a:lnTo>
                    <a:pt x="517301" y="106206"/>
                  </a:lnTo>
                  <a:close/>
                </a:path>
                <a:path w="927734" h="232410">
                  <a:moveTo>
                    <a:pt x="508780" y="2795"/>
                  </a:moveTo>
                  <a:lnTo>
                    <a:pt x="403338" y="2795"/>
                  </a:lnTo>
                  <a:lnTo>
                    <a:pt x="396008" y="101829"/>
                  </a:lnTo>
                  <a:lnTo>
                    <a:pt x="412343" y="110593"/>
                  </a:lnTo>
                  <a:lnTo>
                    <a:pt x="416008" y="109619"/>
                  </a:lnTo>
                  <a:lnTo>
                    <a:pt x="420510" y="108645"/>
                  </a:lnTo>
                  <a:lnTo>
                    <a:pt x="431400" y="106698"/>
                  </a:lnTo>
                  <a:lnTo>
                    <a:pt x="436635" y="106206"/>
                  </a:lnTo>
                  <a:lnTo>
                    <a:pt x="517301" y="106206"/>
                  </a:lnTo>
                  <a:lnTo>
                    <a:pt x="514015" y="99693"/>
                  </a:lnTo>
                  <a:lnTo>
                    <a:pt x="481264" y="75767"/>
                  </a:lnTo>
                  <a:lnTo>
                    <a:pt x="435693" y="75767"/>
                  </a:lnTo>
                  <a:lnTo>
                    <a:pt x="439358" y="37621"/>
                  </a:lnTo>
                  <a:lnTo>
                    <a:pt x="508780" y="37621"/>
                  </a:lnTo>
                  <a:lnTo>
                    <a:pt x="508780" y="2795"/>
                  </a:lnTo>
                  <a:close/>
                </a:path>
                <a:path w="927734" h="232410">
                  <a:moveTo>
                    <a:pt x="460509" y="72982"/>
                  </a:moveTo>
                  <a:lnTo>
                    <a:pt x="454122" y="72982"/>
                  </a:lnTo>
                  <a:lnTo>
                    <a:pt x="447130" y="73404"/>
                  </a:lnTo>
                  <a:lnTo>
                    <a:pt x="448427" y="73404"/>
                  </a:lnTo>
                  <a:lnTo>
                    <a:pt x="438730" y="75149"/>
                  </a:lnTo>
                  <a:lnTo>
                    <a:pt x="435693" y="75767"/>
                  </a:lnTo>
                  <a:lnTo>
                    <a:pt x="481264" y="75767"/>
                  </a:lnTo>
                  <a:lnTo>
                    <a:pt x="477302" y="74673"/>
                  </a:lnTo>
                  <a:lnTo>
                    <a:pt x="469146" y="73404"/>
                  </a:lnTo>
                  <a:lnTo>
                    <a:pt x="460509" y="72982"/>
                  </a:lnTo>
                  <a:close/>
                </a:path>
                <a:path w="927734" h="232410">
                  <a:moveTo>
                    <a:pt x="545009" y="154330"/>
                  </a:moveTo>
                  <a:lnTo>
                    <a:pt x="545009" y="189292"/>
                  </a:lnTo>
                  <a:lnTo>
                    <a:pt x="551233" y="191778"/>
                  </a:lnTo>
                  <a:lnTo>
                    <a:pt x="593198" y="199628"/>
                  </a:lnTo>
                  <a:lnTo>
                    <a:pt x="601133" y="199794"/>
                  </a:lnTo>
                  <a:lnTo>
                    <a:pt x="614109" y="199313"/>
                  </a:lnTo>
                  <a:lnTo>
                    <a:pt x="653705" y="187875"/>
                  </a:lnTo>
                  <a:lnTo>
                    <a:pt x="673139" y="167230"/>
                  </a:lnTo>
                  <a:lnTo>
                    <a:pt x="596735" y="167230"/>
                  </a:lnTo>
                  <a:lnTo>
                    <a:pt x="590711" y="167030"/>
                  </a:lnTo>
                  <a:lnTo>
                    <a:pt x="551352" y="157328"/>
                  </a:lnTo>
                  <a:lnTo>
                    <a:pt x="545009" y="154330"/>
                  </a:lnTo>
                  <a:close/>
                </a:path>
                <a:path w="927734" h="232410">
                  <a:moveTo>
                    <a:pt x="671766" y="33234"/>
                  </a:moveTo>
                  <a:lnTo>
                    <a:pt x="615688" y="33234"/>
                  </a:lnTo>
                  <a:lnTo>
                    <a:pt x="622808" y="35182"/>
                  </a:lnTo>
                  <a:lnTo>
                    <a:pt x="626996" y="39077"/>
                  </a:lnTo>
                  <a:lnTo>
                    <a:pt x="631289" y="42982"/>
                  </a:lnTo>
                  <a:lnTo>
                    <a:pt x="633383" y="48385"/>
                  </a:lnTo>
                  <a:lnTo>
                    <a:pt x="633383" y="60354"/>
                  </a:lnTo>
                  <a:lnTo>
                    <a:pt x="632232" y="64867"/>
                  </a:lnTo>
                  <a:lnTo>
                    <a:pt x="629928" y="68856"/>
                  </a:lnTo>
                  <a:lnTo>
                    <a:pt x="627729" y="72751"/>
                  </a:lnTo>
                  <a:lnTo>
                    <a:pt x="589929" y="81484"/>
                  </a:lnTo>
                  <a:lnTo>
                    <a:pt x="574956" y="81484"/>
                  </a:lnTo>
                  <a:lnTo>
                    <a:pt x="574956" y="112991"/>
                  </a:lnTo>
                  <a:lnTo>
                    <a:pt x="589720" y="112991"/>
                  </a:lnTo>
                  <a:lnTo>
                    <a:pt x="598319" y="113173"/>
                  </a:lnTo>
                  <a:lnTo>
                    <a:pt x="635059" y="128142"/>
                  </a:lnTo>
                  <a:lnTo>
                    <a:pt x="636525" y="132708"/>
                  </a:lnTo>
                  <a:lnTo>
                    <a:pt x="636525" y="147335"/>
                  </a:lnTo>
                  <a:lnTo>
                    <a:pt x="633563" y="154330"/>
                  </a:lnTo>
                  <a:lnTo>
                    <a:pt x="633488" y="154508"/>
                  </a:lnTo>
                  <a:lnTo>
                    <a:pt x="627624" y="159649"/>
                  </a:lnTo>
                  <a:lnTo>
                    <a:pt x="622386" y="162963"/>
                  </a:lnTo>
                  <a:lnTo>
                    <a:pt x="615187" y="165432"/>
                  </a:lnTo>
                  <a:lnTo>
                    <a:pt x="614877" y="165432"/>
                  </a:lnTo>
                  <a:lnTo>
                    <a:pt x="606921" y="166755"/>
                  </a:lnTo>
                  <a:lnTo>
                    <a:pt x="596735" y="167230"/>
                  </a:lnTo>
                  <a:lnTo>
                    <a:pt x="673139" y="167230"/>
                  </a:lnTo>
                  <a:lnTo>
                    <a:pt x="674819" y="164036"/>
                  </a:lnTo>
                  <a:lnTo>
                    <a:pt x="677453" y="156623"/>
                  </a:lnTo>
                  <a:lnTo>
                    <a:pt x="679032" y="148789"/>
                  </a:lnTo>
                  <a:lnTo>
                    <a:pt x="679560" y="140508"/>
                  </a:lnTo>
                  <a:lnTo>
                    <a:pt x="678903" y="132708"/>
                  </a:lnTo>
                  <a:lnTo>
                    <a:pt x="652388" y="100627"/>
                  </a:lnTo>
                  <a:lnTo>
                    <a:pt x="631813" y="95578"/>
                  </a:lnTo>
                  <a:lnTo>
                    <a:pt x="631813" y="94782"/>
                  </a:lnTo>
                  <a:lnTo>
                    <a:pt x="668251" y="69526"/>
                  </a:lnTo>
                  <a:lnTo>
                    <a:pt x="673801" y="55212"/>
                  </a:lnTo>
                  <a:lnTo>
                    <a:pt x="673712" y="45412"/>
                  </a:lnTo>
                  <a:lnTo>
                    <a:pt x="672703" y="35849"/>
                  </a:lnTo>
                  <a:lnTo>
                    <a:pt x="671766" y="33234"/>
                  </a:lnTo>
                  <a:close/>
                </a:path>
                <a:path w="927734" h="232410">
                  <a:moveTo>
                    <a:pt x="608672" y="0"/>
                  </a:moveTo>
                  <a:lnTo>
                    <a:pt x="564627" y="8344"/>
                  </a:lnTo>
                  <a:lnTo>
                    <a:pt x="545323" y="19140"/>
                  </a:lnTo>
                  <a:lnTo>
                    <a:pt x="564276" y="47454"/>
                  </a:lnTo>
                  <a:lnTo>
                    <a:pt x="567417" y="45412"/>
                  </a:lnTo>
                  <a:lnTo>
                    <a:pt x="570977" y="43328"/>
                  </a:lnTo>
                  <a:lnTo>
                    <a:pt x="575061" y="41202"/>
                  </a:lnTo>
                  <a:lnTo>
                    <a:pt x="578989" y="39077"/>
                  </a:lnTo>
                  <a:lnTo>
                    <a:pt x="583751" y="37129"/>
                  </a:lnTo>
                  <a:lnTo>
                    <a:pt x="588777" y="35621"/>
                  </a:lnTo>
                  <a:lnTo>
                    <a:pt x="593908" y="34030"/>
                  </a:lnTo>
                  <a:lnTo>
                    <a:pt x="599562" y="33234"/>
                  </a:lnTo>
                  <a:lnTo>
                    <a:pt x="671766" y="33234"/>
                  </a:lnTo>
                  <a:lnTo>
                    <a:pt x="669416" y="26683"/>
                  </a:lnTo>
                  <a:lnTo>
                    <a:pt x="635746" y="3061"/>
                  </a:lnTo>
                  <a:lnTo>
                    <a:pt x="622948" y="755"/>
                  </a:lnTo>
                  <a:lnTo>
                    <a:pt x="608672" y="0"/>
                  </a:lnTo>
                  <a:close/>
                </a:path>
                <a:path w="927734" h="232410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17"/>
                  </a:lnTo>
                  <a:lnTo>
                    <a:pt x="835676" y="151957"/>
                  </a:lnTo>
                  <a:lnTo>
                    <a:pt x="853172" y="190405"/>
                  </a:lnTo>
                  <a:lnTo>
                    <a:pt x="880810" y="199522"/>
                  </a:lnTo>
                  <a:lnTo>
                    <a:pt x="892098" y="198509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8" y="163970"/>
                  </a:lnTo>
                  <a:lnTo>
                    <a:pt x="869502" y="158183"/>
                  </a:lnTo>
                  <a:lnTo>
                    <a:pt x="868455" y="149817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10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10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93598" y="146555"/>
                  </a:lnTo>
                  <a:lnTo>
                    <a:pt x="893133" y="151957"/>
                  </a:lnTo>
                  <a:lnTo>
                    <a:pt x="893009" y="153401"/>
                  </a:lnTo>
                  <a:lnTo>
                    <a:pt x="892027" y="159182"/>
                  </a:lnTo>
                  <a:lnTo>
                    <a:pt x="890693" y="163764"/>
                  </a:lnTo>
                  <a:lnTo>
                    <a:pt x="888559" y="169397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10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10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8026264" y="2546172"/>
            <a:ext cx="3524111" cy="286103"/>
            <a:chOff x="13235198" y="4198825"/>
            <a:chExt cx="5811520" cy="471805"/>
          </a:xfrm>
        </p:grpSpPr>
        <p:sp>
          <p:nvSpPr>
            <p:cNvPr id="197" name="object 197"/>
            <p:cNvSpPr/>
            <p:nvPr/>
          </p:nvSpPr>
          <p:spPr>
            <a:xfrm>
              <a:off x="13235198" y="4198825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3580737" y="4198825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199" name="object 1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363676" y="4350024"/>
              <a:ext cx="90363" cy="196999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13591208" y="4198825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01" name="object 20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722513" y="4336192"/>
              <a:ext cx="3317385" cy="273708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999346" y="4346967"/>
              <a:ext cx="927301" cy="232495"/>
            </a:xfrm>
            <a:prstGeom prst="rect">
              <a:avLst/>
            </a:prstGeom>
          </p:spPr>
        </p:pic>
      </p:grpSp>
      <p:grpSp>
        <p:nvGrpSpPr>
          <p:cNvPr id="203" name="object 203"/>
          <p:cNvGrpSpPr/>
          <p:nvPr/>
        </p:nvGrpSpPr>
        <p:grpSpPr>
          <a:xfrm>
            <a:off x="8026264" y="2863649"/>
            <a:ext cx="3524111" cy="286103"/>
            <a:chOff x="13235198" y="4722369"/>
            <a:chExt cx="5811520" cy="471805"/>
          </a:xfrm>
        </p:grpSpPr>
        <p:sp>
          <p:nvSpPr>
            <p:cNvPr id="204" name="object 204"/>
            <p:cNvSpPr/>
            <p:nvPr/>
          </p:nvSpPr>
          <p:spPr>
            <a:xfrm>
              <a:off x="13235198" y="4722369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3580737" y="4722369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06" name="object 20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362671" y="4870909"/>
              <a:ext cx="92138" cy="199794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3591208" y="4722369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08" name="object 2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706388" y="4859737"/>
              <a:ext cx="2690179" cy="273311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999346" y="4870773"/>
              <a:ext cx="927301" cy="232233"/>
            </a:xfrm>
            <a:prstGeom prst="rect">
              <a:avLst/>
            </a:prstGeom>
          </p:spPr>
        </p:pic>
      </p:grpSp>
      <p:grpSp>
        <p:nvGrpSpPr>
          <p:cNvPr id="210" name="object 210"/>
          <p:cNvGrpSpPr/>
          <p:nvPr/>
        </p:nvGrpSpPr>
        <p:grpSpPr>
          <a:xfrm>
            <a:off x="8026264" y="3181127"/>
            <a:ext cx="3524111" cy="286103"/>
            <a:chOff x="13235198" y="5245913"/>
            <a:chExt cx="5811520" cy="471805"/>
          </a:xfrm>
        </p:grpSpPr>
        <p:sp>
          <p:nvSpPr>
            <p:cNvPr id="211" name="object 211"/>
            <p:cNvSpPr/>
            <p:nvPr/>
          </p:nvSpPr>
          <p:spPr>
            <a:xfrm>
              <a:off x="13235198" y="5245913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3580737" y="5245913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13" name="object 21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359173" y="5397113"/>
              <a:ext cx="96750" cy="194339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3591208" y="5245913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15" name="object 2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722513" y="5383281"/>
              <a:ext cx="3768052" cy="273311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17999346" y="5394055"/>
              <a:ext cx="927735" cy="233045"/>
            </a:xfrm>
            <a:custGeom>
              <a:avLst/>
              <a:gdLst/>
              <a:ahLst/>
              <a:cxnLst/>
              <a:rect l="l" t="t" r="r" b="b"/>
              <a:pathLst>
                <a:path w="927734" h="233045">
                  <a:moveTo>
                    <a:pt x="127614" y="34553"/>
                  </a:moveTo>
                  <a:lnTo>
                    <a:pt x="73610" y="34553"/>
                  </a:lnTo>
                  <a:lnTo>
                    <a:pt x="79369" y="36501"/>
                  </a:lnTo>
                  <a:lnTo>
                    <a:pt x="83662" y="40407"/>
                  </a:lnTo>
                  <a:lnTo>
                    <a:pt x="87955" y="44218"/>
                  </a:lnTo>
                  <a:lnTo>
                    <a:pt x="90154" y="49985"/>
                  </a:lnTo>
                  <a:lnTo>
                    <a:pt x="90154" y="64071"/>
                  </a:lnTo>
                  <a:lnTo>
                    <a:pt x="88793" y="70050"/>
                  </a:lnTo>
                  <a:lnTo>
                    <a:pt x="86052" y="75460"/>
                  </a:lnTo>
                  <a:lnTo>
                    <a:pt x="83348" y="81212"/>
                  </a:lnTo>
                  <a:lnTo>
                    <a:pt x="56328" y="112241"/>
                  </a:lnTo>
                  <a:lnTo>
                    <a:pt x="523" y="168811"/>
                  </a:lnTo>
                  <a:lnTo>
                    <a:pt x="523" y="197397"/>
                  </a:lnTo>
                  <a:lnTo>
                    <a:pt x="136435" y="197397"/>
                  </a:lnTo>
                  <a:lnTo>
                    <a:pt x="136435" y="162832"/>
                  </a:lnTo>
                  <a:lnTo>
                    <a:pt x="51726" y="162832"/>
                  </a:lnTo>
                  <a:lnTo>
                    <a:pt x="51726" y="160968"/>
                  </a:lnTo>
                  <a:lnTo>
                    <a:pt x="84997" y="129707"/>
                  </a:lnTo>
                  <a:lnTo>
                    <a:pt x="111719" y="102065"/>
                  </a:lnTo>
                  <a:lnTo>
                    <a:pt x="127299" y="75631"/>
                  </a:lnTo>
                  <a:lnTo>
                    <a:pt x="127368" y="75460"/>
                  </a:lnTo>
                  <a:lnTo>
                    <a:pt x="129367" y="68288"/>
                  </a:lnTo>
                  <a:lnTo>
                    <a:pt x="130581" y="60767"/>
                  </a:lnTo>
                  <a:lnTo>
                    <a:pt x="130907" y="54500"/>
                  </a:lnTo>
                  <a:lnTo>
                    <a:pt x="130990" y="52898"/>
                  </a:lnTo>
                  <a:lnTo>
                    <a:pt x="130547" y="46019"/>
                  </a:lnTo>
                  <a:lnTo>
                    <a:pt x="130519" y="45589"/>
                  </a:lnTo>
                  <a:lnTo>
                    <a:pt x="129106" y="38678"/>
                  </a:lnTo>
                  <a:lnTo>
                    <a:pt x="127614" y="34553"/>
                  </a:lnTo>
                  <a:close/>
                </a:path>
                <a:path w="927734" h="233045">
                  <a:moveTo>
                    <a:pt x="69421" y="261"/>
                  </a:moveTo>
                  <a:lnTo>
                    <a:pt x="31203" y="6816"/>
                  </a:lnTo>
                  <a:lnTo>
                    <a:pt x="0" y="28041"/>
                  </a:lnTo>
                  <a:lnTo>
                    <a:pt x="22302" y="54500"/>
                  </a:lnTo>
                  <a:lnTo>
                    <a:pt x="28053" y="49985"/>
                  </a:lnTo>
                  <a:lnTo>
                    <a:pt x="33676" y="46019"/>
                  </a:lnTo>
                  <a:lnTo>
                    <a:pt x="39162" y="42603"/>
                  </a:lnTo>
                  <a:lnTo>
                    <a:pt x="44501" y="39737"/>
                  </a:lnTo>
                  <a:lnTo>
                    <a:pt x="51621" y="36281"/>
                  </a:lnTo>
                  <a:lnTo>
                    <a:pt x="58951" y="34553"/>
                  </a:lnTo>
                  <a:lnTo>
                    <a:pt x="127614" y="34553"/>
                  </a:lnTo>
                  <a:lnTo>
                    <a:pt x="126750" y="32165"/>
                  </a:lnTo>
                  <a:lnTo>
                    <a:pt x="95270" y="4251"/>
                  </a:lnTo>
                  <a:lnTo>
                    <a:pt x="95399" y="4251"/>
                  </a:lnTo>
                  <a:lnTo>
                    <a:pt x="87183" y="1989"/>
                  </a:lnTo>
                  <a:lnTo>
                    <a:pt x="78651" y="693"/>
                  </a:lnTo>
                  <a:lnTo>
                    <a:pt x="69421" y="261"/>
                  </a:lnTo>
                  <a:close/>
                </a:path>
                <a:path w="927734" h="233045">
                  <a:moveTo>
                    <a:pt x="292242" y="3057"/>
                  </a:moveTo>
                  <a:lnTo>
                    <a:pt x="152770" y="3057"/>
                  </a:lnTo>
                  <a:lnTo>
                    <a:pt x="152770" y="37611"/>
                  </a:lnTo>
                  <a:lnTo>
                    <a:pt x="248578" y="37611"/>
                  </a:lnTo>
                  <a:lnTo>
                    <a:pt x="175596" y="197397"/>
                  </a:lnTo>
                  <a:lnTo>
                    <a:pt x="218632" y="197397"/>
                  </a:lnTo>
                  <a:lnTo>
                    <a:pt x="292242" y="28836"/>
                  </a:lnTo>
                  <a:lnTo>
                    <a:pt x="292242" y="3057"/>
                  </a:lnTo>
                  <a:close/>
                </a:path>
                <a:path w="927734" h="233045">
                  <a:moveTo>
                    <a:pt x="360303" y="165764"/>
                  </a:moveTo>
                  <a:lnTo>
                    <a:pt x="323026" y="165764"/>
                  </a:lnTo>
                  <a:lnTo>
                    <a:pt x="322189" y="172047"/>
                  </a:lnTo>
                  <a:lnTo>
                    <a:pt x="320932" y="179010"/>
                  </a:lnTo>
                  <a:lnTo>
                    <a:pt x="313079" y="217783"/>
                  </a:lnTo>
                  <a:lnTo>
                    <a:pt x="309624" y="232495"/>
                  </a:lnTo>
                  <a:lnTo>
                    <a:pt x="338837" y="232495"/>
                  </a:lnTo>
                  <a:lnTo>
                    <a:pt x="341874" y="225846"/>
                  </a:lnTo>
                  <a:lnTo>
                    <a:pt x="344806" y="218841"/>
                  </a:lnTo>
                  <a:lnTo>
                    <a:pt x="347738" y="211490"/>
                  </a:lnTo>
                  <a:lnTo>
                    <a:pt x="350774" y="204129"/>
                  </a:lnTo>
                  <a:lnTo>
                    <a:pt x="353497" y="196779"/>
                  </a:lnTo>
                  <a:lnTo>
                    <a:pt x="358523" y="182067"/>
                  </a:lnTo>
                  <a:lnTo>
                    <a:pt x="360617" y="175198"/>
                  </a:lnTo>
                  <a:lnTo>
                    <a:pt x="362187" y="168811"/>
                  </a:lnTo>
                  <a:lnTo>
                    <a:pt x="360303" y="165764"/>
                  </a:lnTo>
                  <a:close/>
                </a:path>
                <a:path w="927734" h="233045">
                  <a:moveTo>
                    <a:pt x="456530" y="0"/>
                  </a:moveTo>
                  <a:lnTo>
                    <a:pt x="416741" y="11957"/>
                  </a:lnTo>
                  <a:lnTo>
                    <a:pt x="395221" y="46249"/>
                  </a:lnTo>
                  <a:lnTo>
                    <a:pt x="389089" y="85047"/>
                  </a:lnTo>
                  <a:lnTo>
                    <a:pt x="388679" y="100227"/>
                  </a:lnTo>
                  <a:lnTo>
                    <a:pt x="388999" y="110927"/>
                  </a:lnTo>
                  <a:lnTo>
                    <a:pt x="389022" y="111675"/>
                  </a:lnTo>
                  <a:lnTo>
                    <a:pt x="395904" y="153932"/>
                  </a:lnTo>
                  <a:lnTo>
                    <a:pt x="418102" y="188224"/>
                  </a:lnTo>
                  <a:lnTo>
                    <a:pt x="456530" y="200056"/>
                  </a:lnTo>
                  <a:lnTo>
                    <a:pt x="465461" y="199632"/>
                  </a:lnTo>
                  <a:lnTo>
                    <a:pt x="504791" y="179667"/>
                  </a:lnTo>
                  <a:lnTo>
                    <a:pt x="512800" y="166958"/>
                  </a:lnTo>
                  <a:lnTo>
                    <a:pt x="449619" y="166958"/>
                  </a:lnTo>
                  <a:lnTo>
                    <a:pt x="444266" y="164518"/>
                  </a:lnTo>
                  <a:lnTo>
                    <a:pt x="440144" y="159313"/>
                  </a:lnTo>
                  <a:lnTo>
                    <a:pt x="436532" y="154686"/>
                  </a:lnTo>
                  <a:lnTo>
                    <a:pt x="436426" y="154550"/>
                  </a:lnTo>
                  <a:lnTo>
                    <a:pt x="429709" y="111675"/>
                  </a:lnTo>
                  <a:lnTo>
                    <a:pt x="429515" y="100227"/>
                  </a:lnTo>
                  <a:lnTo>
                    <a:pt x="429671" y="89582"/>
                  </a:lnTo>
                  <a:lnTo>
                    <a:pt x="436426" y="45768"/>
                  </a:lnTo>
                  <a:lnTo>
                    <a:pt x="440300" y="40805"/>
                  </a:lnTo>
                  <a:lnTo>
                    <a:pt x="444133" y="35811"/>
                  </a:lnTo>
                  <a:lnTo>
                    <a:pt x="449619" y="33224"/>
                  </a:lnTo>
                  <a:lnTo>
                    <a:pt x="511731" y="33224"/>
                  </a:lnTo>
                  <a:lnTo>
                    <a:pt x="508026" y="26548"/>
                  </a:lnTo>
                  <a:lnTo>
                    <a:pt x="477721" y="2986"/>
                  </a:lnTo>
                  <a:lnTo>
                    <a:pt x="467641" y="746"/>
                  </a:lnTo>
                  <a:lnTo>
                    <a:pt x="456530" y="0"/>
                  </a:lnTo>
                  <a:close/>
                </a:path>
                <a:path w="927734" h="233045">
                  <a:moveTo>
                    <a:pt x="511731" y="33224"/>
                  </a:moveTo>
                  <a:lnTo>
                    <a:pt x="463336" y="33224"/>
                  </a:lnTo>
                  <a:lnTo>
                    <a:pt x="468718" y="35811"/>
                  </a:lnTo>
                  <a:lnTo>
                    <a:pt x="472551" y="40805"/>
                  </a:lnTo>
                  <a:lnTo>
                    <a:pt x="483021" y="79853"/>
                  </a:lnTo>
                  <a:lnTo>
                    <a:pt x="483650" y="100227"/>
                  </a:lnTo>
                  <a:lnTo>
                    <a:pt x="483493" y="110927"/>
                  </a:lnTo>
                  <a:lnTo>
                    <a:pt x="483021" y="120695"/>
                  </a:lnTo>
                  <a:lnTo>
                    <a:pt x="482259" y="129270"/>
                  </a:lnTo>
                  <a:lnTo>
                    <a:pt x="481137" y="137440"/>
                  </a:lnTo>
                  <a:lnTo>
                    <a:pt x="479381" y="147147"/>
                  </a:lnTo>
                  <a:lnTo>
                    <a:pt x="479357" y="147283"/>
                  </a:lnTo>
                  <a:lnTo>
                    <a:pt x="476581" y="154550"/>
                  </a:lnTo>
                  <a:lnTo>
                    <a:pt x="476529" y="154686"/>
                  </a:lnTo>
                  <a:lnTo>
                    <a:pt x="468676" y="164518"/>
                  </a:lnTo>
                  <a:lnTo>
                    <a:pt x="463336" y="166958"/>
                  </a:lnTo>
                  <a:lnTo>
                    <a:pt x="512800" y="166958"/>
                  </a:lnTo>
                  <a:lnTo>
                    <a:pt x="523648" y="122491"/>
                  </a:lnTo>
                  <a:lnTo>
                    <a:pt x="524591" y="100227"/>
                  </a:lnTo>
                  <a:lnTo>
                    <a:pt x="524125" y="85047"/>
                  </a:lnTo>
                  <a:lnTo>
                    <a:pt x="517298" y="46386"/>
                  </a:lnTo>
                  <a:lnTo>
                    <a:pt x="513146" y="35811"/>
                  </a:lnTo>
                  <a:lnTo>
                    <a:pt x="511731" y="33224"/>
                  </a:lnTo>
                  <a:close/>
                </a:path>
                <a:path w="927734" h="233045">
                  <a:moveTo>
                    <a:pt x="612546" y="523"/>
                  </a:moveTo>
                  <a:lnTo>
                    <a:pt x="575072" y="8758"/>
                  </a:lnTo>
                  <a:lnTo>
                    <a:pt x="550776" y="39791"/>
                  </a:lnTo>
                  <a:lnTo>
                    <a:pt x="550245" y="47181"/>
                  </a:lnTo>
                  <a:lnTo>
                    <a:pt x="550314" y="55244"/>
                  </a:lnTo>
                  <a:lnTo>
                    <a:pt x="570453" y="88081"/>
                  </a:lnTo>
                  <a:lnTo>
                    <a:pt x="581448" y="95840"/>
                  </a:lnTo>
                  <a:lnTo>
                    <a:pt x="574642" y="99201"/>
                  </a:lnTo>
                  <a:lnTo>
                    <a:pt x="568359" y="103284"/>
                  </a:lnTo>
                  <a:lnTo>
                    <a:pt x="562705" y="108070"/>
                  </a:lnTo>
                  <a:lnTo>
                    <a:pt x="557051" y="112760"/>
                  </a:lnTo>
                  <a:lnTo>
                    <a:pt x="552548" y="118394"/>
                  </a:lnTo>
                  <a:lnTo>
                    <a:pt x="545847" y="131503"/>
                  </a:lnTo>
                  <a:lnTo>
                    <a:pt x="544276" y="139220"/>
                  </a:lnTo>
                  <a:lnTo>
                    <a:pt x="544276" y="148079"/>
                  </a:lnTo>
                  <a:lnTo>
                    <a:pt x="544566" y="152686"/>
                  </a:lnTo>
                  <a:lnTo>
                    <a:pt x="544594" y="153136"/>
                  </a:lnTo>
                  <a:lnTo>
                    <a:pt x="544703" y="154861"/>
                  </a:lnTo>
                  <a:lnTo>
                    <a:pt x="568299" y="190348"/>
                  </a:lnTo>
                  <a:lnTo>
                    <a:pt x="612546" y="200056"/>
                  </a:lnTo>
                  <a:lnTo>
                    <a:pt x="621980" y="199666"/>
                  </a:lnTo>
                  <a:lnTo>
                    <a:pt x="622243" y="199666"/>
                  </a:lnTo>
                  <a:lnTo>
                    <a:pt x="631068" y="198493"/>
                  </a:lnTo>
                  <a:lnTo>
                    <a:pt x="631281" y="198493"/>
                  </a:lnTo>
                  <a:lnTo>
                    <a:pt x="640111" y="196394"/>
                  </a:lnTo>
                  <a:lnTo>
                    <a:pt x="671916" y="175198"/>
                  </a:lnTo>
                  <a:lnTo>
                    <a:pt x="675178" y="169879"/>
                  </a:lnTo>
                  <a:lnTo>
                    <a:pt x="602180" y="169879"/>
                  </a:lnTo>
                  <a:lnTo>
                    <a:pt x="595056" y="167712"/>
                  </a:lnTo>
                  <a:lnTo>
                    <a:pt x="594851" y="167712"/>
                  </a:lnTo>
                  <a:lnTo>
                    <a:pt x="589790" y="163167"/>
                  </a:lnTo>
                  <a:lnTo>
                    <a:pt x="584694" y="158487"/>
                  </a:lnTo>
                  <a:lnTo>
                    <a:pt x="582285" y="152686"/>
                  </a:lnTo>
                  <a:lnTo>
                    <a:pt x="582285" y="140634"/>
                  </a:lnTo>
                  <a:lnTo>
                    <a:pt x="610465" y="112760"/>
                  </a:lnTo>
                  <a:lnTo>
                    <a:pt x="666035" y="112760"/>
                  </a:lnTo>
                  <a:lnTo>
                    <a:pt x="665634" y="112321"/>
                  </a:lnTo>
                  <a:lnTo>
                    <a:pt x="659456" y="107535"/>
                  </a:lnTo>
                  <a:lnTo>
                    <a:pt x="653278" y="102667"/>
                  </a:lnTo>
                  <a:lnTo>
                    <a:pt x="646681" y="98405"/>
                  </a:lnTo>
                  <a:lnTo>
                    <a:pt x="639771" y="94771"/>
                  </a:lnTo>
                  <a:lnTo>
                    <a:pt x="646472" y="91494"/>
                  </a:lnTo>
                  <a:lnTo>
                    <a:pt x="652440" y="87683"/>
                  </a:lnTo>
                  <a:lnTo>
                    <a:pt x="662807" y="78908"/>
                  </a:lnTo>
                  <a:lnTo>
                    <a:pt x="663847" y="77631"/>
                  </a:lnTo>
                  <a:lnTo>
                    <a:pt x="612546" y="77631"/>
                  </a:lnTo>
                  <a:lnTo>
                    <a:pt x="608253" y="75495"/>
                  </a:lnTo>
                  <a:lnTo>
                    <a:pt x="588882" y="44082"/>
                  </a:lnTo>
                  <a:lnTo>
                    <a:pt x="591081" y="39213"/>
                  </a:lnTo>
                  <a:lnTo>
                    <a:pt x="595583" y="35758"/>
                  </a:lnTo>
                  <a:lnTo>
                    <a:pt x="599981" y="32292"/>
                  </a:lnTo>
                  <a:lnTo>
                    <a:pt x="605531" y="30564"/>
                  </a:lnTo>
                  <a:lnTo>
                    <a:pt x="671433" y="30564"/>
                  </a:lnTo>
                  <a:lnTo>
                    <a:pt x="669868" y="26913"/>
                  </a:lnTo>
                  <a:lnTo>
                    <a:pt x="636462" y="3518"/>
                  </a:lnTo>
                  <a:lnTo>
                    <a:pt x="620851" y="856"/>
                  </a:lnTo>
                  <a:lnTo>
                    <a:pt x="621015" y="856"/>
                  </a:lnTo>
                  <a:lnTo>
                    <a:pt x="612546" y="523"/>
                  </a:lnTo>
                  <a:close/>
                </a:path>
                <a:path w="927734" h="233045">
                  <a:moveTo>
                    <a:pt x="666035" y="112760"/>
                  </a:moveTo>
                  <a:lnTo>
                    <a:pt x="610637" y="112760"/>
                  </a:lnTo>
                  <a:lnTo>
                    <a:pt x="614117" y="114582"/>
                  </a:lnTo>
                  <a:lnTo>
                    <a:pt x="618619" y="117148"/>
                  </a:lnTo>
                  <a:lnTo>
                    <a:pt x="623017" y="119943"/>
                  </a:lnTo>
                  <a:lnTo>
                    <a:pt x="627310" y="122959"/>
                  </a:lnTo>
                  <a:lnTo>
                    <a:pt x="631603" y="125880"/>
                  </a:lnTo>
                  <a:lnTo>
                    <a:pt x="635268" y="129200"/>
                  </a:lnTo>
                  <a:lnTo>
                    <a:pt x="638095" y="132927"/>
                  </a:lnTo>
                  <a:lnTo>
                    <a:pt x="641027" y="136645"/>
                  </a:lnTo>
                  <a:lnTo>
                    <a:pt x="642373" y="140634"/>
                  </a:lnTo>
                  <a:lnTo>
                    <a:pt x="642493" y="153136"/>
                  </a:lnTo>
                  <a:lnTo>
                    <a:pt x="639980" y="158937"/>
                  </a:lnTo>
                  <a:lnTo>
                    <a:pt x="629823" y="167712"/>
                  </a:lnTo>
                  <a:lnTo>
                    <a:pt x="622180" y="169879"/>
                  </a:lnTo>
                  <a:lnTo>
                    <a:pt x="675178" y="169879"/>
                  </a:lnTo>
                  <a:lnTo>
                    <a:pt x="680607" y="138425"/>
                  </a:lnTo>
                  <a:lnTo>
                    <a:pt x="678618" y="130886"/>
                  </a:lnTo>
                  <a:lnTo>
                    <a:pt x="674722" y="124551"/>
                  </a:lnTo>
                  <a:lnTo>
                    <a:pt x="670764" y="117944"/>
                  </a:lnTo>
                  <a:lnTo>
                    <a:pt x="666035" y="112760"/>
                  </a:lnTo>
                  <a:close/>
                </a:path>
                <a:path w="927734" h="233045">
                  <a:moveTo>
                    <a:pt x="671433" y="30564"/>
                  </a:moveTo>
                  <a:lnTo>
                    <a:pt x="619143" y="30564"/>
                  </a:lnTo>
                  <a:lnTo>
                    <a:pt x="624693" y="32292"/>
                  </a:lnTo>
                  <a:lnTo>
                    <a:pt x="633697" y="39213"/>
                  </a:lnTo>
                  <a:lnTo>
                    <a:pt x="636001" y="44082"/>
                  </a:lnTo>
                  <a:lnTo>
                    <a:pt x="635953" y="55244"/>
                  </a:lnTo>
                  <a:lnTo>
                    <a:pt x="634963" y="58710"/>
                  </a:lnTo>
                  <a:lnTo>
                    <a:pt x="634849" y="59108"/>
                  </a:lnTo>
                  <a:lnTo>
                    <a:pt x="612546" y="77631"/>
                  </a:lnTo>
                  <a:lnTo>
                    <a:pt x="663847" y="77631"/>
                  </a:lnTo>
                  <a:lnTo>
                    <a:pt x="666995" y="73767"/>
                  </a:lnTo>
                  <a:lnTo>
                    <a:pt x="673068" y="62071"/>
                  </a:lnTo>
                  <a:lnTo>
                    <a:pt x="674639" y="55244"/>
                  </a:lnTo>
                  <a:lnTo>
                    <a:pt x="674619" y="47181"/>
                  </a:lnTo>
                  <a:lnTo>
                    <a:pt x="674109" y="39942"/>
                  </a:lnTo>
                  <a:lnTo>
                    <a:pt x="672518" y="33095"/>
                  </a:lnTo>
                  <a:lnTo>
                    <a:pt x="671433" y="30564"/>
                  </a:lnTo>
                  <a:close/>
                </a:path>
                <a:path w="927734" h="233045">
                  <a:moveTo>
                    <a:pt x="880810" y="77892"/>
                  </a:moveTo>
                  <a:lnTo>
                    <a:pt x="845838" y="93840"/>
                  </a:lnTo>
                  <a:lnTo>
                    <a:pt x="834948" y="138644"/>
                  </a:lnTo>
                  <a:lnTo>
                    <a:pt x="835561" y="150079"/>
                  </a:lnTo>
                  <a:lnTo>
                    <a:pt x="835676" y="152219"/>
                  </a:lnTo>
                  <a:lnTo>
                    <a:pt x="853172" y="190666"/>
                  </a:lnTo>
                  <a:lnTo>
                    <a:pt x="880810" y="199784"/>
                  </a:lnTo>
                  <a:lnTo>
                    <a:pt x="892098" y="198771"/>
                  </a:lnTo>
                  <a:lnTo>
                    <a:pt x="921829" y="172403"/>
                  </a:lnTo>
                  <a:lnTo>
                    <a:pt x="876727" y="172403"/>
                  </a:lnTo>
                  <a:lnTo>
                    <a:pt x="873633" y="169659"/>
                  </a:lnTo>
                  <a:lnTo>
                    <a:pt x="871568" y="164231"/>
                  </a:lnTo>
                  <a:lnTo>
                    <a:pt x="869502" y="158445"/>
                  </a:lnTo>
                  <a:lnTo>
                    <a:pt x="868455" y="150079"/>
                  </a:lnTo>
                  <a:lnTo>
                    <a:pt x="868455" y="127744"/>
                  </a:lnTo>
                  <a:lnTo>
                    <a:pt x="869502" y="119409"/>
                  </a:lnTo>
                  <a:lnTo>
                    <a:pt x="871776" y="113167"/>
                  </a:lnTo>
                  <a:lnTo>
                    <a:pt x="873585" y="108426"/>
                  </a:lnTo>
                  <a:lnTo>
                    <a:pt x="876727" y="105672"/>
                  </a:lnTo>
                  <a:lnTo>
                    <a:pt x="921758" y="105672"/>
                  </a:lnTo>
                  <a:lnTo>
                    <a:pt x="920675" y="102624"/>
                  </a:lnTo>
                  <a:lnTo>
                    <a:pt x="915469" y="93840"/>
                  </a:lnTo>
                  <a:lnTo>
                    <a:pt x="908890" y="86864"/>
                  </a:lnTo>
                  <a:lnTo>
                    <a:pt x="900928" y="81881"/>
                  </a:lnTo>
                  <a:lnTo>
                    <a:pt x="891571" y="78890"/>
                  </a:lnTo>
                  <a:lnTo>
                    <a:pt x="880810" y="77892"/>
                  </a:lnTo>
                  <a:close/>
                </a:path>
                <a:path w="927734" h="233045">
                  <a:moveTo>
                    <a:pt x="882695" y="3057"/>
                  </a:moveTo>
                  <a:lnTo>
                    <a:pt x="850759" y="3057"/>
                  </a:lnTo>
                  <a:lnTo>
                    <a:pt x="742909" y="197397"/>
                  </a:lnTo>
                  <a:lnTo>
                    <a:pt x="774845" y="197397"/>
                  </a:lnTo>
                  <a:lnTo>
                    <a:pt x="882695" y="3057"/>
                  </a:lnTo>
                  <a:close/>
                </a:path>
                <a:path w="927734" h="233045">
                  <a:moveTo>
                    <a:pt x="921758" y="105672"/>
                  </a:moveTo>
                  <a:lnTo>
                    <a:pt x="885418" y="105672"/>
                  </a:lnTo>
                  <a:lnTo>
                    <a:pt x="888559" y="108426"/>
                  </a:lnTo>
                  <a:lnTo>
                    <a:pt x="892747" y="119409"/>
                  </a:lnTo>
                  <a:lnTo>
                    <a:pt x="893794" y="127744"/>
                  </a:lnTo>
                  <a:lnTo>
                    <a:pt x="893794" y="138906"/>
                  </a:lnTo>
                  <a:lnTo>
                    <a:pt x="893598" y="146816"/>
                  </a:lnTo>
                  <a:lnTo>
                    <a:pt x="893133" y="152219"/>
                  </a:lnTo>
                  <a:lnTo>
                    <a:pt x="893009" y="153662"/>
                  </a:lnTo>
                  <a:lnTo>
                    <a:pt x="892027" y="159444"/>
                  </a:lnTo>
                  <a:lnTo>
                    <a:pt x="890693" y="164026"/>
                  </a:lnTo>
                  <a:lnTo>
                    <a:pt x="888559" y="169659"/>
                  </a:lnTo>
                  <a:lnTo>
                    <a:pt x="885418" y="172403"/>
                  </a:lnTo>
                  <a:lnTo>
                    <a:pt x="921829" y="172403"/>
                  </a:lnTo>
                  <a:lnTo>
                    <a:pt x="924539" y="164231"/>
                  </a:lnTo>
                  <a:lnTo>
                    <a:pt x="926612" y="152219"/>
                  </a:lnTo>
                  <a:lnTo>
                    <a:pt x="927288" y="138906"/>
                  </a:lnTo>
                  <a:lnTo>
                    <a:pt x="927301" y="138644"/>
                  </a:lnTo>
                  <a:lnTo>
                    <a:pt x="926571" y="125025"/>
                  </a:lnTo>
                  <a:lnTo>
                    <a:pt x="924397" y="113167"/>
                  </a:lnTo>
                  <a:lnTo>
                    <a:pt x="924369" y="113018"/>
                  </a:lnTo>
                  <a:lnTo>
                    <a:pt x="921758" y="105672"/>
                  </a:lnTo>
                  <a:close/>
                </a:path>
                <a:path w="927734" h="233045">
                  <a:moveTo>
                    <a:pt x="744689" y="261"/>
                  </a:moveTo>
                  <a:lnTo>
                    <a:pt x="709716" y="16208"/>
                  </a:lnTo>
                  <a:lnTo>
                    <a:pt x="698826" y="61013"/>
                  </a:lnTo>
                  <a:lnTo>
                    <a:pt x="699437" y="72437"/>
                  </a:lnTo>
                  <a:lnTo>
                    <a:pt x="699554" y="74644"/>
                  </a:lnTo>
                  <a:lnTo>
                    <a:pt x="717051" y="113167"/>
                  </a:lnTo>
                  <a:lnTo>
                    <a:pt x="744689" y="122289"/>
                  </a:lnTo>
                  <a:lnTo>
                    <a:pt x="755976" y="121276"/>
                  </a:lnTo>
                  <a:lnTo>
                    <a:pt x="785746" y="94771"/>
                  </a:lnTo>
                  <a:lnTo>
                    <a:pt x="740605" y="94771"/>
                  </a:lnTo>
                  <a:lnTo>
                    <a:pt x="737511" y="92028"/>
                  </a:lnTo>
                  <a:lnTo>
                    <a:pt x="735546" y="86864"/>
                  </a:lnTo>
                  <a:lnTo>
                    <a:pt x="733380" y="80814"/>
                  </a:lnTo>
                  <a:lnTo>
                    <a:pt x="732333" y="72437"/>
                  </a:lnTo>
                  <a:lnTo>
                    <a:pt x="732333" y="50113"/>
                  </a:lnTo>
                  <a:lnTo>
                    <a:pt x="733380" y="41778"/>
                  </a:lnTo>
                  <a:lnTo>
                    <a:pt x="735370" y="36281"/>
                  </a:lnTo>
                  <a:lnTo>
                    <a:pt x="737464" y="30794"/>
                  </a:lnTo>
                  <a:lnTo>
                    <a:pt x="740605" y="28041"/>
                  </a:lnTo>
                  <a:lnTo>
                    <a:pt x="785637" y="28041"/>
                  </a:lnTo>
                  <a:lnTo>
                    <a:pt x="784553" y="24992"/>
                  </a:lnTo>
                  <a:lnTo>
                    <a:pt x="779347" y="16208"/>
                  </a:lnTo>
                  <a:lnTo>
                    <a:pt x="772769" y="9233"/>
                  </a:lnTo>
                  <a:lnTo>
                    <a:pt x="764806" y="4249"/>
                  </a:lnTo>
                  <a:lnTo>
                    <a:pt x="755449" y="1258"/>
                  </a:lnTo>
                  <a:lnTo>
                    <a:pt x="744689" y="261"/>
                  </a:lnTo>
                  <a:close/>
                </a:path>
                <a:path w="927734" h="233045">
                  <a:moveTo>
                    <a:pt x="785637" y="28041"/>
                  </a:moveTo>
                  <a:lnTo>
                    <a:pt x="749296" y="28041"/>
                  </a:lnTo>
                  <a:lnTo>
                    <a:pt x="752437" y="30794"/>
                  </a:lnTo>
                  <a:lnTo>
                    <a:pt x="756626" y="41778"/>
                  </a:lnTo>
                  <a:lnTo>
                    <a:pt x="757673" y="50113"/>
                  </a:lnTo>
                  <a:lnTo>
                    <a:pt x="757673" y="61275"/>
                  </a:lnTo>
                  <a:lnTo>
                    <a:pt x="749296" y="94771"/>
                  </a:lnTo>
                  <a:lnTo>
                    <a:pt x="785746" y="94771"/>
                  </a:lnTo>
                  <a:lnTo>
                    <a:pt x="788363" y="86864"/>
                  </a:lnTo>
                  <a:lnTo>
                    <a:pt x="788470" y="86395"/>
                  </a:lnTo>
                  <a:lnTo>
                    <a:pt x="790491" y="74644"/>
                  </a:lnTo>
                  <a:lnTo>
                    <a:pt x="791166" y="61275"/>
                  </a:lnTo>
                  <a:lnTo>
                    <a:pt x="791180" y="61013"/>
                  </a:lnTo>
                  <a:lnTo>
                    <a:pt x="790450" y="47394"/>
                  </a:lnTo>
                  <a:lnTo>
                    <a:pt x="788248" y="35387"/>
                  </a:lnTo>
                  <a:lnTo>
                    <a:pt x="785637" y="28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217" name="object 217"/>
          <p:cNvGrpSpPr/>
          <p:nvPr/>
        </p:nvGrpSpPr>
        <p:grpSpPr>
          <a:xfrm>
            <a:off x="8026264" y="3498604"/>
            <a:ext cx="3524111" cy="286103"/>
            <a:chOff x="13235198" y="5769457"/>
            <a:chExt cx="5811520" cy="471805"/>
          </a:xfrm>
        </p:grpSpPr>
        <p:sp>
          <p:nvSpPr>
            <p:cNvPr id="218" name="object 218"/>
            <p:cNvSpPr/>
            <p:nvPr/>
          </p:nvSpPr>
          <p:spPr>
            <a:xfrm>
              <a:off x="13235198" y="5769457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3580737" y="5769457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20" name="object 22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359697" y="5917861"/>
              <a:ext cx="97274" cy="19979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3591208" y="5769457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3722502" y="5909354"/>
              <a:ext cx="5204460" cy="256540"/>
            </a:xfrm>
            <a:custGeom>
              <a:avLst/>
              <a:gdLst/>
              <a:ahLst/>
              <a:cxnLst/>
              <a:rect l="l" t="t" r="r" b="b"/>
              <a:pathLst>
                <a:path w="5204459" h="256539">
                  <a:moveTo>
                    <a:pt x="147332" y="11303"/>
                  </a:moveTo>
                  <a:lnTo>
                    <a:pt x="124714" y="11303"/>
                  </a:lnTo>
                  <a:lnTo>
                    <a:pt x="124714" y="94119"/>
                  </a:lnTo>
                  <a:lnTo>
                    <a:pt x="22618" y="94119"/>
                  </a:lnTo>
                  <a:lnTo>
                    <a:pt x="22618" y="11303"/>
                  </a:lnTo>
                  <a:lnTo>
                    <a:pt x="0" y="11303"/>
                  </a:lnTo>
                  <a:lnTo>
                    <a:pt x="0" y="205651"/>
                  </a:lnTo>
                  <a:lnTo>
                    <a:pt x="22618" y="205651"/>
                  </a:lnTo>
                  <a:lnTo>
                    <a:pt x="22618" y="114058"/>
                  </a:lnTo>
                  <a:lnTo>
                    <a:pt x="124714" y="114058"/>
                  </a:lnTo>
                  <a:lnTo>
                    <a:pt x="124714" y="205651"/>
                  </a:lnTo>
                  <a:lnTo>
                    <a:pt x="147332" y="205651"/>
                  </a:lnTo>
                  <a:lnTo>
                    <a:pt x="147332" y="114058"/>
                  </a:lnTo>
                  <a:lnTo>
                    <a:pt x="147332" y="94119"/>
                  </a:lnTo>
                  <a:lnTo>
                    <a:pt x="147332" y="11303"/>
                  </a:lnTo>
                  <a:close/>
                </a:path>
                <a:path w="5204459" h="256539">
                  <a:moveTo>
                    <a:pt x="312775" y="136931"/>
                  </a:moveTo>
                  <a:lnTo>
                    <a:pt x="312737" y="122504"/>
                  </a:lnTo>
                  <a:lnTo>
                    <a:pt x="312585" y="119240"/>
                  </a:lnTo>
                  <a:lnTo>
                    <a:pt x="312343" y="113639"/>
                  </a:lnTo>
                  <a:lnTo>
                    <a:pt x="297129" y="75438"/>
                  </a:lnTo>
                  <a:lnTo>
                    <a:pt x="289636" y="68605"/>
                  </a:lnTo>
                  <a:lnTo>
                    <a:pt x="289636" y="119240"/>
                  </a:lnTo>
                  <a:lnTo>
                    <a:pt x="212559" y="119240"/>
                  </a:lnTo>
                  <a:lnTo>
                    <a:pt x="230733" y="81876"/>
                  </a:lnTo>
                  <a:lnTo>
                    <a:pt x="252476" y="75438"/>
                  </a:lnTo>
                  <a:lnTo>
                    <a:pt x="261797" y="75438"/>
                  </a:lnTo>
                  <a:lnTo>
                    <a:pt x="268376" y="77228"/>
                  </a:lnTo>
                  <a:lnTo>
                    <a:pt x="273710" y="80962"/>
                  </a:lnTo>
                  <a:lnTo>
                    <a:pt x="279057" y="84594"/>
                  </a:lnTo>
                  <a:lnTo>
                    <a:pt x="282930" y="89738"/>
                  </a:lnTo>
                  <a:lnTo>
                    <a:pt x="285546" y="96380"/>
                  </a:lnTo>
                  <a:lnTo>
                    <a:pt x="288163" y="102946"/>
                  </a:lnTo>
                  <a:lnTo>
                    <a:pt x="289521" y="110566"/>
                  </a:lnTo>
                  <a:lnTo>
                    <a:pt x="289636" y="119240"/>
                  </a:lnTo>
                  <a:lnTo>
                    <a:pt x="289636" y="68605"/>
                  </a:lnTo>
                  <a:lnTo>
                    <a:pt x="285445" y="65532"/>
                  </a:lnTo>
                  <a:lnTo>
                    <a:pt x="278434" y="61925"/>
                  </a:lnTo>
                  <a:lnTo>
                    <a:pt x="270764" y="59359"/>
                  </a:lnTo>
                  <a:lnTo>
                    <a:pt x="262813" y="57873"/>
                  </a:lnTo>
                  <a:lnTo>
                    <a:pt x="263613" y="57873"/>
                  </a:lnTo>
                  <a:lnTo>
                    <a:pt x="253504" y="57302"/>
                  </a:lnTo>
                  <a:lnTo>
                    <a:pt x="244068" y="57873"/>
                  </a:lnTo>
                  <a:lnTo>
                    <a:pt x="235229" y="59626"/>
                  </a:lnTo>
                  <a:lnTo>
                    <a:pt x="201523" y="85051"/>
                  </a:lnTo>
                  <a:lnTo>
                    <a:pt x="189814" y="122504"/>
                  </a:lnTo>
                  <a:lnTo>
                    <a:pt x="189318" y="133870"/>
                  </a:lnTo>
                  <a:lnTo>
                    <a:pt x="189852" y="145427"/>
                  </a:lnTo>
                  <a:lnTo>
                    <a:pt x="202653" y="182346"/>
                  </a:lnTo>
                  <a:lnTo>
                    <a:pt x="239128" y="206184"/>
                  </a:lnTo>
                  <a:lnTo>
                    <a:pt x="258851" y="208305"/>
                  </a:lnTo>
                  <a:lnTo>
                    <a:pt x="265976" y="208165"/>
                  </a:lnTo>
                  <a:lnTo>
                    <a:pt x="272072" y="207772"/>
                  </a:lnTo>
                  <a:lnTo>
                    <a:pt x="272300" y="207772"/>
                  </a:lnTo>
                  <a:lnTo>
                    <a:pt x="306273" y="198869"/>
                  </a:lnTo>
                  <a:lnTo>
                    <a:pt x="306273" y="189433"/>
                  </a:lnTo>
                  <a:lnTo>
                    <a:pt x="306273" y="179463"/>
                  </a:lnTo>
                  <a:lnTo>
                    <a:pt x="298640" y="182740"/>
                  </a:lnTo>
                  <a:lnTo>
                    <a:pt x="291299" y="185216"/>
                  </a:lnTo>
                  <a:lnTo>
                    <a:pt x="277164" y="188595"/>
                  </a:lnTo>
                  <a:lnTo>
                    <a:pt x="268998" y="189433"/>
                  </a:lnTo>
                  <a:lnTo>
                    <a:pt x="259791" y="189433"/>
                  </a:lnTo>
                  <a:lnTo>
                    <a:pt x="219481" y="168529"/>
                  </a:lnTo>
                  <a:lnTo>
                    <a:pt x="212140" y="136931"/>
                  </a:lnTo>
                  <a:lnTo>
                    <a:pt x="312775" y="136931"/>
                  </a:lnTo>
                  <a:close/>
                </a:path>
                <a:path w="5204459" h="256539">
                  <a:moveTo>
                    <a:pt x="475805" y="59956"/>
                  </a:moveTo>
                  <a:lnTo>
                    <a:pt x="453707" y="59956"/>
                  </a:lnTo>
                  <a:lnTo>
                    <a:pt x="453707" y="121107"/>
                  </a:lnTo>
                  <a:lnTo>
                    <a:pt x="372452" y="121107"/>
                  </a:lnTo>
                  <a:lnTo>
                    <a:pt x="372452" y="59956"/>
                  </a:lnTo>
                  <a:lnTo>
                    <a:pt x="350253" y="59956"/>
                  </a:lnTo>
                  <a:lnTo>
                    <a:pt x="350253" y="205651"/>
                  </a:lnTo>
                  <a:lnTo>
                    <a:pt x="372452" y="205651"/>
                  </a:lnTo>
                  <a:lnTo>
                    <a:pt x="372452" y="139852"/>
                  </a:lnTo>
                  <a:lnTo>
                    <a:pt x="453707" y="139852"/>
                  </a:lnTo>
                  <a:lnTo>
                    <a:pt x="453707" y="205651"/>
                  </a:lnTo>
                  <a:lnTo>
                    <a:pt x="475805" y="205651"/>
                  </a:lnTo>
                  <a:lnTo>
                    <a:pt x="475805" y="139852"/>
                  </a:lnTo>
                  <a:lnTo>
                    <a:pt x="475805" y="121107"/>
                  </a:lnTo>
                  <a:lnTo>
                    <a:pt x="475805" y="59956"/>
                  </a:lnTo>
                  <a:close/>
                </a:path>
                <a:path w="5204459" h="256539">
                  <a:moveTo>
                    <a:pt x="637895" y="136931"/>
                  </a:moveTo>
                  <a:lnTo>
                    <a:pt x="633971" y="96380"/>
                  </a:lnTo>
                  <a:lnTo>
                    <a:pt x="614857" y="68668"/>
                  </a:lnTo>
                  <a:lnTo>
                    <a:pt x="614857" y="119240"/>
                  </a:lnTo>
                  <a:lnTo>
                    <a:pt x="537679" y="119240"/>
                  </a:lnTo>
                  <a:lnTo>
                    <a:pt x="555904" y="81876"/>
                  </a:lnTo>
                  <a:lnTo>
                    <a:pt x="577697" y="75438"/>
                  </a:lnTo>
                  <a:lnTo>
                    <a:pt x="586917" y="75438"/>
                  </a:lnTo>
                  <a:lnTo>
                    <a:pt x="593496" y="77228"/>
                  </a:lnTo>
                  <a:lnTo>
                    <a:pt x="598830" y="80962"/>
                  </a:lnTo>
                  <a:lnTo>
                    <a:pt x="604177" y="84594"/>
                  </a:lnTo>
                  <a:lnTo>
                    <a:pt x="608152" y="89738"/>
                  </a:lnTo>
                  <a:lnTo>
                    <a:pt x="610666" y="96380"/>
                  </a:lnTo>
                  <a:lnTo>
                    <a:pt x="613384" y="102946"/>
                  </a:lnTo>
                  <a:lnTo>
                    <a:pt x="614756" y="110566"/>
                  </a:lnTo>
                  <a:lnTo>
                    <a:pt x="614857" y="119240"/>
                  </a:lnTo>
                  <a:lnTo>
                    <a:pt x="614857" y="68668"/>
                  </a:lnTo>
                  <a:lnTo>
                    <a:pt x="610565" y="65532"/>
                  </a:lnTo>
                  <a:lnTo>
                    <a:pt x="603567" y="61925"/>
                  </a:lnTo>
                  <a:lnTo>
                    <a:pt x="595934" y="59359"/>
                  </a:lnTo>
                  <a:lnTo>
                    <a:pt x="587984" y="57873"/>
                  </a:lnTo>
                  <a:lnTo>
                    <a:pt x="588784" y="57873"/>
                  </a:lnTo>
                  <a:lnTo>
                    <a:pt x="578624" y="57302"/>
                  </a:lnTo>
                  <a:lnTo>
                    <a:pt x="569188" y="57873"/>
                  </a:lnTo>
                  <a:lnTo>
                    <a:pt x="560349" y="59626"/>
                  </a:lnTo>
                  <a:lnTo>
                    <a:pt x="526694" y="85051"/>
                  </a:lnTo>
                  <a:lnTo>
                    <a:pt x="514934" y="122504"/>
                  </a:lnTo>
                  <a:lnTo>
                    <a:pt x="514438" y="133870"/>
                  </a:lnTo>
                  <a:lnTo>
                    <a:pt x="514985" y="145427"/>
                  </a:lnTo>
                  <a:lnTo>
                    <a:pt x="527888" y="182346"/>
                  </a:lnTo>
                  <a:lnTo>
                    <a:pt x="564273" y="206184"/>
                  </a:lnTo>
                  <a:lnTo>
                    <a:pt x="583971" y="208305"/>
                  </a:lnTo>
                  <a:lnTo>
                    <a:pt x="591096" y="208165"/>
                  </a:lnTo>
                  <a:lnTo>
                    <a:pt x="597204" y="207772"/>
                  </a:lnTo>
                  <a:lnTo>
                    <a:pt x="597433" y="207772"/>
                  </a:lnTo>
                  <a:lnTo>
                    <a:pt x="631405" y="198869"/>
                  </a:lnTo>
                  <a:lnTo>
                    <a:pt x="631405" y="189433"/>
                  </a:lnTo>
                  <a:lnTo>
                    <a:pt x="631405" y="179463"/>
                  </a:lnTo>
                  <a:lnTo>
                    <a:pt x="623760" y="182740"/>
                  </a:lnTo>
                  <a:lnTo>
                    <a:pt x="616432" y="185216"/>
                  </a:lnTo>
                  <a:lnTo>
                    <a:pt x="602284" y="188595"/>
                  </a:lnTo>
                  <a:lnTo>
                    <a:pt x="594118" y="189433"/>
                  </a:lnTo>
                  <a:lnTo>
                    <a:pt x="584911" y="189433"/>
                  </a:lnTo>
                  <a:lnTo>
                    <a:pt x="544639" y="168529"/>
                  </a:lnTo>
                  <a:lnTo>
                    <a:pt x="537260" y="136931"/>
                  </a:lnTo>
                  <a:lnTo>
                    <a:pt x="637895" y="136931"/>
                  </a:lnTo>
                  <a:close/>
                </a:path>
                <a:path w="5204459" h="256539">
                  <a:moveTo>
                    <a:pt x="817257" y="187172"/>
                  </a:moveTo>
                  <a:lnTo>
                    <a:pt x="796950" y="187172"/>
                  </a:lnTo>
                  <a:lnTo>
                    <a:pt x="796950" y="186905"/>
                  </a:lnTo>
                  <a:lnTo>
                    <a:pt x="796950" y="59956"/>
                  </a:lnTo>
                  <a:lnTo>
                    <a:pt x="774852" y="59956"/>
                  </a:lnTo>
                  <a:lnTo>
                    <a:pt x="774852" y="186905"/>
                  </a:lnTo>
                  <a:lnTo>
                    <a:pt x="697572" y="186905"/>
                  </a:lnTo>
                  <a:lnTo>
                    <a:pt x="697572" y="59956"/>
                  </a:lnTo>
                  <a:lnTo>
                    <a:pt x="675373" y="59956"/>
                  </a:lnTo>
                  <a:lnTo>
                    <a:pt x="675373" y="205651"/>
                  </a:lnTo>
                  <a:lnTo>
                    <a:pt x="795693" y="205651"/>
                  </a:lnTo>
                  <a:lnTo>
                    <a:pt x="795693" y="256032"/>
                  </a:lnTo>
                  <a:lnTo>
                    <a:pt x="817257" y="256032"/>
                  </a:lnTo>
                  <a:lnTo>
                    <a:pt x="817257" y="187172"/>
                  </a:lnTo>
                  <a:close/>
                </a:path>
                <a:path w="5204459" h="256539">
                  <a:moveTo>
                    <a:pt x="960183" y="205651"/>
                  </a:moveTo>
                  <a:lnTo>
                    <a:pt x="893546" y="131737"/>
                  </a:lnTo>
                  <a:lnTo>
                    <a:pt x="892594" y="130683"/>
                  </a:lnTo>
                  <a:lnTo>
                    <a:pt x="892225" y="130276"/>
                  </a:lnTo>
                  <a:lnTo>
                    <a:pt x="955154" y="59956"/>
                  </a:lnTo>
                  <a:lnTo>
                    <a:pt x="930757" y="59956"/>
                  </a:lnTo>
                  <a:lnTo>
                    <a:pt x="868045" y="130683"/>
                  </a:lnTo>
                  <a:lnTo>
                    <a:pt x="868045" y="59956"/>
                  </a:lnTo>
                  <a:lnTo>
                    <a:pt x="845845" y="59956"/>
                  </a:lnTo>
                  <a:lnTo>
                    <a:pt x="845845" y="205651"/>
                  </a:lnTo>
                  <a:lnTo>
                    <a:pt x="868045" y="205651"/>
                  </a:lnTo>
                  <a:lnTo>
                    <a:pt x="868045" y="131737"/>
                  </a:lnTo>
                  <a:lnTo>
                    <a:pt x="934212" y="205651"/>
                  </a:lnTo>
                  <a:lnTo>
                    <a:pt x="960183" y="205651"/>
                  </a:lnTo>
                  <a:close/>
                </a:path>
                <a:path w="5204459" h="256539">
                  <a:moveTo>
                    <a:pt x="1112647" y="59956"/>
                  </a:moveTo>
                  <a:lnTo>
                    <a:pt x="1085519" y="59956"/>
                  </a:lnTo>
                  <a:lnTo>
                    <a:pt x="1006043" y="183451"/>
                  </a:lnTo>
                  <a:lnTo>
                    <a:pt x="1006157" y="181584"/>
                  </a:lnTo>
                  <a:lnTo>
                    <a:pt x="1006360" y="179235"/>
                  </a:lnTo>
                  <a:lnTo>
                    <a:pt x="1006462" y="176403"/>
                  </a:lnTo>
                  <a:lnTo>
                    <a:pt x="1006576" y="173482"/>
                  </a:lnTo>
                  <a:lnTo>
                    <a:pt x="1006995" y="167373"/>
                  </a:lnTo>
                  <a:lnTo>
                    <a:pt x="1007097" y="164172"/>
                  </a:lnTo>
                  <a:lnTo>
                    <a:pt x="1007300" y="161213"/>
                  </a:lnTo>
                  <a:lnTo>
                    <a:pt x="1007414" y="155613"/>
                  </a:lnTo>
                  <a:lnTo>
                    <a:pt x="1007516" y="59956"/>
                  </a:lnTo>
                  <a:lnTo>
                    <a:pt x="986472" y="59956"/>
                  </a:lnTo>
                  <a:lnTo>
                    <a:pt x="986472" y="205651"/>
                  </a:lnTo>
                  <a:lnTo>
                    <a:pt x="1013688" y="205651"/>
                  </a:lnTo>
                  <a:lnTo>
                    <a:pt x="1027950" y="183451"/>
                  </a:lnTo>
                  <a:lnTo>
                    <a:pt x="1092962" y="82296"/>
                  </a:lnTo>
                  <a:lnTo>
                    <a:pt x="1092847" y="84683"/>
                  </a:lnTo>
                  <a:lnTo>
                    <a:pt x="1092746" y="88049"/>
                  </a:lnTo>
                  <a:lnTo>
                    <a:pt x="1092542" y="92392"/>
                  </a:lnTo>
                  <a:lnTo>
                    <a:pt x="1092428" y="96647"/>
                  </a:lnTo>
                  <a:lnTo>
                    <a:pt x="1092225" y="100990"/>
                  </a:lnTo>
                  <a:lnTo>
                    <a:pt x="1092123" y="105422"/>
                  </a:lnTo>
                  <a:lnTo>
                    <a:pt x="1092009" y="205651"/>
                  </a:lnTo>
                  <a:lnTo>
                    <a:pt x="1112647" y="205651"/>
                  </a:lnTo>
                  <a:lnTo>
                    <a:pt x="1112647" y="82296"/>
                  </a:lnTo>
                  <a:lnTo>
                    <a:pt x="1112647" y="59956"/>
                  </a:lnTo>
                  <a:close/>
                </a:path>
                <a:path w="5204459" h="256539">
                  <a:moveTo>
                    <a:pt x="1274838" y="0"/>
                  </a:moveTo>
                  <a:lnTo>
                    <a:pt x="1253896" y="0"/>
                  </a:lnTo>
                  <a:lnTo>
                    <a:pt x="1252994" y="8953"/>
                  </a:lnTo>
                  <a:lnTo>
                    <a:pt x="1252956" y="9398"/>
                  </a:lnTo>
                  <a:lnTo>
                    <a:pt x="1250022" y="15963"/>
                  </a:lnTo>
                  <a:lnTo>
                    <a:pt x="1245209" y="19672"/>
                  </a:lnTo>
                  <a:lnTo>
                    <a:pt x="1240167" y="23482"/>
                  </a:lnTo>
                  <a:lnTo>
                    <a:pt x="1239977" y="23482"/>
                  </a:lnTo>
                  <a:lnTo>
                    <a:pt x="1233576" y="25273"/>
                  </a:lnTo>
                  <a:lnTo>
                    <a:pt x="1215567" y="25273"/>
                  </a:lnTo>
                  <a:lnTo>
                    <a:pt x="1208659" y="23482"/>
                  </a:lnTo>
                  <a:lnTo>
                    <a:pt x="1200124" y="16433"/>
                  </a:lnTo>
                  <a:lnTo>
                    <a:pt x="1199896" y="15963"/>
                  </a:lnTo>
                  <a:lnTo>
                    <a:pt x="1197457" y="9753"/>
                  </a:lnTo>
                  <a:lnTo>
                    <a:pt x="1196517" y="0"/>
                  </a:lnTo>
                  <a:lnTo>
                    <a:pt x="1175778" y="0"/>
                  </a:lnTo>
                  <a:lnTo>
                    <a:pt x="1176401" y="8953"/>
                  </a:lnTo>
                  <a:lnTo>
                    <a:pt x="1176477" y="9398"/>
                  </a:lnTo>
                  <a:lnTo>
                    <a:pt x="1178204" y="15963"/>
                  </a:lnTo>
                  <a:lnTo>
                    <a:pt x="1178331" y="16433"/>
                  </a:lnTo>
                  <a:lnTo>
                    <a:pt x="1178394" y="16713"/>
                  </a:lnTo>
                  <a:lnTo>
                    <a:pt x="1209205" y="39585"/>
                  </a:lnTo>
                  <a:lnTo>
                    <a:pt x="1224686" y="40678"/>
                  </a:lnTo>
                  <a:lnTo>
                    <a:pt x="1232357" y="40411"/>
                  </a:lnTo>
                  <a:lnTo>
                    <a:pt x="1232547" y="40411"/>
                  </a:lnTo>
                  <a:lnTo>
                    <a:pt x="1239507" y="39585"/>
                  </a:lnTo>
                  <a:lnTo>
                    <a:pt x="1239659" y="39585"/>
                  </a:lnTo>
                  <a:lnTo>
                    <a:pt x="1245895" y="38214"/>
                  </a:lnTo>
                  <a:lnTo>
                    <a:pt x="1246022" y="38214"/>
                  </a:lnTo>
                  <a:lnTo>
                    <a:pt x="1251902" y="36156"/>
                  </a:lnTo>
                  <a:lnTo>
                    <a:pt x="1259027" y="33058"/>
                  </a:lnTo>
                  <a:lnTo>
                    <a:pt x="1264361" y="28486"/>
                  </a:lnTo>
                  <a:lnTo>
                    <a:pt x="1266329" y="25273"/>
                  </a:lnTo>
                  <a:lnTo>
                    <a:pt x="1268031" y="22466"/>
                  </a:lnTo>
                  <a:lnTo>
                    <a:pt x="1271803" y="16433"/>
                  </a:lnTo>
                  <a:lnTo>
                    <a:pt x="1273759" y="9753"/>
                  </a:lnTo>
                  <a:lnTo>
                    <a:pt x="1273860" y="9398"/>
                  </a:lnTo>
                  <a:lnTo>
                    <a:pt x="1273949" y="9131"/>
                  </a:lnTo>
                  <a:lnTo>
                    <a:pt x="1274000" y="8953"/>
                  </a:lnTo>
                  <a:lnTo>
                    <a:pt x="1274838" y="0"/>
                  </a:lnTo>
                  <a:close/>
                </a:path>
                <a:path w="5204459" h="256539">
                  <a:moveTo>
                    <a:pt x="1285722" y="59956"/>
                  </a:moveTo>
                  <a:lnTo>
                    <a:pt x="1258608" y="59956"/>
                  </a:lnTo>
                  <a:lnTo>
                    <a:pt x="1179131" y="183451"/>
                  </a:lnTo>
                  <a:lnTo>
                    <a:pt x="1179233" y="181584"/>
                  </a:lnTo>
                  <a:lnTo>
                    <a:pt x="1179449" y="179235"/>
                  </a:lnTo>
                  <a:lnTo>
                    <a:pt x="1179449" y="176403"/>
                  </a:lnTo>
                  <a:lnTo>
                    <a:pt x="1180071" y="167373"/>
                  </a:lnTo>
                  <a:lnTo>
                    <a:pt x="1180185" y="164172"/>
                  </a:lnTo>
                  <a:lnTo>
                    <a:pt x="1180388" y="161213"/>
                  </a:lnTo>
                  <a:lnTo>
                    <a:pt x="1180490" y="155613"/>
                  </a:lnTo>
                  <a:lnTo>
                    <a:pt x="1180592" y="59956"/>
                  </a:lnTo>
                  <a:lnTo>
                    <a:pt x="1159548" y="59956"/>
                  </a:lnTo>
                  <a:lnTo>
                    <a:pt x="1159548" y="205651"/>
                  </a:lnTo>
                  <a:lnTo>
                    <a:pt x="1186776" y="205651"/>
                  </a:lnTo>
                  <a:lnTo>
                    <a:pt x="1201039" y="183451"/>
                  </a:lnTo>
                  <a:lnTo>
                    <a:pt x="1266037" y="82296"/>
                  </a:lnTo>
                  <a:lnTo>
                    <a:pt x="1265936" y="84683"/>
                  </a:lnTo>
                  <a:lnTo>
                    <a:pt x="1265834" y="88049"/>
                  </a:lnTo>
                  <a:lnTo>
                    <a:pt x="1265415" y="96647"/>
                  </a:lnTo>
                  <a:lnTo>
                    <a:pt x="1265313" y="100990"/>
                  </a:lnTo>
                  <a:lnTo>
                    <a:pt x="1265199" y="105422"/>
                  </a:lnTo>
                  <a:lnTo>
                    <a:pt x="1265097" y="205651"/>
                  </a:lnTo>
                  <a:lnTo>
                    <a:pt x="1285722" y="205651"/>
                  </a:lnTo>
                  <a:lnTo>
                    <a:pt x="1285722" y="82296"/>
                  </a:lnTo>
                  <a:lnTo>
                    <a:pt x="1285722" y="59956"/>
                  </a:lnTo>
                  <a:close/>
                </a:path>
                <a:path w="5204459" h="256539">
                  <a:moveTo>
                    <a:pt x="1552003" y="205651"/>
                  </a:moveTo>
                  <a:lnTo>
                    <a:pt x="1528140" y="143967"/>
                  </a:lnTo>
                  <a:lnTo>
                    <a:pt x="1520367" y="123888"/>
                  </a:lnTo>
                  <a:lnTo>
                    <a:pt x="1497863" y="65722"/>
                  </a:lnTo>
                  <a:lnTo>
                    <a:pt x="1497863" y="123888"/>
                  </a:lnTo>
                  <a:lnTo>
                    <a:pt x="1434312" y="123888"/>
                  </a:lnTo>
                  <a:lnTo>
                    <a:pt x="1457452" y="62611"/>
                  </a:lnTo>
                  <a:lnTo>
                    <a:pt x="1458175" y="60490"/>
                  </a:lnTo>
                  <a:lnTo>
                    <a:pt x="1459014" y="57912"/>
                  </a:lnTo>
                  <a:lnTo>
                    <a:pt x="1459966" y="54914"/>
                  </a:lnTo>
                  <a:lnTo>
                    <a:pt x="1461008" y="51803"/>
                  </a:lnTo>
                  <a:lnTo>
                    <a:pt x="1461947" y="48475"/>
                  </a:lnTo>
                  <a:lnTo>
                    <a:pt x="1462887" y="44932"/>
                  </a:lnTo>
                  <a:lnTo>
                    <a:pt x="1464983" y="37668"/>
                  </a:lnTo>
                  <a:lnTo>
                    <a:pt x="1465821" y="34036"/>
                  </a:lnTo>
                  <a:lnTo>
                    <a:pt x="1466659" y="36423"/>
                  </a:lnTo>
                  <a:lnTo>
                    <a:pt x="1467599" y="39573"/>
                  </a:lnTo>
                  <a:lnTo>
                    <a:pt x="1470113" y="47371"/>
                  </a:lnTo>
                  <a:lnTo>
                    <a:pt x="1471371" y="51142"/>
                  </a:lnTo>
                  <a:lnTo>
                    <a:pt x="1473682" y="58407"/>
                  </a:lnTo>
                  <a:lnTo>
                    <a:pt x="1474622" y="61023"/>
                  </a:lnTo>
                  <a:lnTo>
                    <a:pt x="1475143" y="62611"/>
                  </a:lnTo>
                  <a:lnTo>
                    <a:pt x="1497863" y="123888"/>
                  </a:lnTo>
                  <a:lnTo>
                    <a:pt x="1497863" y="65722"/>
                  </a:lnTo>
                  <a:lnTo>
                    <a:pt x="1485607" y="34036"/>
                  </a:lnTo>
                  <a:lnTo>
                    <a:pt x="1476502" y="10502"/>
                  </a:lnTo>
                  <a:lnTo>
                    <a:pt x="1456093" y="10502"/>
                  </a:lnTo>
                  <a:lnTo>
                    <a:pt x="1380070" y="205651"/>
                  </a:lnTo>
                  <a:lnTo>
                    <a:pt x="1402994" y="205651"/>
                  </a:lnTo>
                  <a:lnTo>
                    <a:pt x="1426768" y="143967"/>
                  </a:lnTo>
                  <a:lnTo>
                    <a:pt x="1504670" y="143967"/>
                  </a:lnTo>
                  <a:lnTo>
                    <a:pt x="1528546" y="205651"/>
                  </a:lnTo>
                  <a:lnTo>
                    <a:pt x="1552003" y="205651"/>
                  </a:lnTo>
                  <a:close/>
                </a:path>
                <a:path w="5204459" h="256539">
                  <a:moveTo>
                    <a:pt x="1747494" y="108204"/>
                  </a:moveTo>
                  <a:lnTo>
                    <a:pt x="1746973" y="96215"/>
                  </a:lnTo>
                  <a:lnTo>
                    <a:pt x="1746859" y="93510"/>
                  </a:lnTo>
                  <a:lnTo>
                    <a:pt x="1744980" y="79997"/>
                  </a:lnTo>
                  <a:lnTo>
                    <a:pt x="1744954" y="79794"/>
                  </a:lnTo>
                  <a:lnTo>
                    <a:pt x="1741817" y="67398"/>
                  </a:lnTo>
                  <a:lnTo>
                    <a:pt x="1741754" y="67106"/>
                  </a:lnTo>
                  <a:lnTo>
                    <a:pt x="1737334" y="55702"/>
                  </a:lnTo>
                  <a:lnTo>
                    <a:pt x="1737233" y="55435"/>
                  </a:lnTo>
                  <a:lnTo>
                    <a:pt x="1731594" y="44831"/>
                  </a:lnTo>
                  <a:lnTo>
                    <a:pt x="1724748" y="35496"/>
                  </a:lnTo>
                  <a:lnTo>
                    <a:pt x="1723720" y="34467"/>
                  </a:lnTo>
                  <a:lnTo>
                    <a:pt x="1723720" y="108204"/>
                  </a:lnTo>
                  <a:lnTo>
                    <a:pt x="1723339" y="118922"/>
                  </a:lnTo>
                  <a:lnTo>
                    <a:pt x="1712887" y="159537"/>
                  </a:lnTo>
                  <a:lnTo>
                    <a:pt x="1678978" y="186309"/>
                  </a:lnTo>
                  <a:lnTo>
                    <a:pt x="1658493" y="188772"/>
                  </a:lnTo>
                  <a:lnTo>
                    <a:pt x="1647748" y="188150"/>
                  </a:lnTo>
                  <a:lnTo>
                    <a:pt x="1608734" y="167030"/>
                  </a:lnTo>
                  <a:lnTo>
                    <a:pt x="1594523" y="131279"/>
                  </a:lnTo>
                  <a:lnTo>
                    <a:pt x="1592732" y="108204"/>
                  </a:lnTo>
                  <a:lnTo>
                    <a:pt x="1593176" y="96215"/>
                  </a:lnTo>
                  <a:lnTo>
                    <a:pt x="1603870" y="57086"/>
                  </a:lnTo>
                  <a:lnTo>
                    <a:pt x="1638249" y="30619"/>
                  </a:lnTo>
                  <a:lnTo>
                    <a:pt x="1658797" y="28194"/>
                  </a:lnTo>
                  <a:lnTo>
                    <a:pt x="1674418" y="29514"/>
                  </a:lnTo>
                  <a:lnTo>
                    <a:pt x="1707908" y="49453"/>
                  </a:lnTo>
                  <a:lnTo>
                    <a:pt x="1722742" y="90424"/>
                  </a:lnTo>
                  <a:lnTo>
                    <a:pt x="1723720" y="108204"/>
                  </a:lnTo>
                  <a:lnTo>
                    <a:pt x="1723720" y="34467"/>
                  </a:lnTo>
                  <a:lnTo>
                    <a:pt x="1717446" y="28194"/>
                  </a:lnTo>
                  <a:lnTo>
                    <a:pt x="1716671" y="27419"/>
                  </a:lnTo>
                  <a:lnTo>
                    <a:pt x="1707388" y="20612"/>
                  </a:lnTo>
                  <a:lnTo>
                    <a:pt x="1697126" y="15278"/>
                  </a:lnTo>
                  <a:lnTo>
                    <a:pt x="1685505" y="11366"/>
                  </a:lnTo>
                  <a:lnTo>
                    <a:pt x="1672729" y="9029"/>
                  </a:lnTo>
                  <a:lnTo>
                    <a:pt x="1658797" y="8255"/>
                  </a:lnTo>
                  <a:lnTo>
                    <a:pt x="1644357" y="9029"/>
                  </a:lnTo>
                  <a:lnTo>
                    <a:pt x="1599298" y="27609"/>
                  </a:lnTo>
                  <a:lnTo>
                    <a:pt x="1574596" y="67106"/>
                  </a:lnTo>
                  <a:lnTo>
                    <a:pt x="1574482" y="67398"/>
                  </a:lnTo>
                  <a:lnTo>
                    <a:pt x="1571459" y="79794"/>
                  </a:lnTo>
                  <a:lnTo>
                    <a:pt x="1571409" y="79997"/>
                  </a:lnTo>
                  <a:lnTo>
                    <a:pt x="1569567" y="93510"/>
                  </a:lnTo>
                  <a:lnTo>
                    <a:pt x="1568958" y="107950"/>
                  </a:lnTo>
                  <a:lnTo>
                    <a:pt x="1569313" y="118922"/>
                  </a:lnTo>
                  <a:lnTo>
                    <a:pt x="1570355" y="129413"/>
                  </a:lnTo>
                  <a:lnTo>
                    <a:pt x="1581391" y="166065"/>
                  </a:lnTo>
                  <a:lnTo>
                    <a:pt x="1585785" y="173494"/>
                  </a:lnTo>
                  <a:lnTo>
                    <a:pt x="1585887" y="173685"/>
                  </a:lnTo>
                  <a:lnTo>
                    <a:pt x="1619008" y="201129"/>
                  </a:lnTo>
                  <a:lnTo>
                    <a:pt x="1658493" y="208305"/>
                  </a:lnTo>
                  <a:lnTo>
                    <a:pt x="1669084" y="207860"/>
                  </a:lnTo>
                  <a:lnTo>
                    <a:pt x="1712264" y="192455"/>
                  </a:lnTo>
                  <a:lnTo>
                    <a:pt x="1738591" y="158013"/>
                  </a:lnTo>
                  <a:lnTo>
                    <a:pt x="1747037" y="120154"/>
                  </a:lnTo>
                  <a:lnTo>
                    <a:pt x="1747151" y="118922"/>
                  </a:lnTo>
                  <a:lnTo>
                    <a:pt x="1747494" y="108204"/>
                  </a:lnTo>
                  <a:close/>
                </a:path>
                <a:path w="5204459" h="256539">
                  <a:moveTo>
                    <a:pt x="4413275" y="171081"/>
                  </a:moveTo>
                  <a:lnTo>
                    <a:pt x="4328566" y="171081"/>
                  </a:lnTo>
                  <a:lnTo>
                    <a:pt x="4328566" y="169227"/>
                  </a:lnTo>
                  <a:lnTo>
                    <a:pt x="4361840" y="137960"/>
                  </a:lnTo>
                  <a:lnTo>
                    <a:pt x="4369447" y="130581"/>
                  </a:lnTo>
                  <a:lnTo>
                    <a:pt x="4397870" y="97155"/>
                  </a:lnTo>
                  <a:lnTo>
                    <a:pt x="4407827" y="61150"/>
                  </a:lnTo>
                  <a:lnTo>
                    <a:pt x="4407382" y="54267"/>
                  </a:lnTo>
                  <a:lnTo>
                    <a:pt x="4407357" y="53835"/>
                  </a:lnTo>
                  <a:lnTo>
                    <a:pt x="4405947" y="46926"/>
                  </a:lnTo>
                  <a:lnTo>
                    <a:pt x="4404449" y="42811"/>
                  </a:lnTo>
                  <a:lnTo>
                    <a:pt x="4403585" y="40411"/>
                  </a:lnTo>
                  <a:lnTo>
                    <a:pt x="4372114" y="12496"/>
                  </a:lnTo>
                  <a:lnTo>
                    <a:pt x="4372241" y="12496"/>
                  </a:lnTo>
                  <a:lnTo>
                    <a:pt x="4364025" y="10236"/>
                  </a:lnTo>
                  <a:lnTo>
                    <a:pt x="4355490" y="8940"/>
                  </a:lnTo>
                  <a:lnTo>
                    <a:pt x="4346257" y="8509"/>
                  </a:lnTo>
                  <a:lnTo>
                    <a:pt x="4337863" y="8763"/>
                  </a:lnTo>
                  <a:lnTo>
                    <a:pt x="4300817" y="18478"/>
                  </a:lnTo>
                  <a:lnTo>
                    <a:pt x="4276839" y="36296"/>
                  </a:lnTo>
                  <a:lnTo>
                    <a:pt x="4299140" y="62738"/>
                  </a:lnTo>
                  <a:lnTo>
                    <a:pt x="4304893" y="58229"/>
                  </a:lnTo>
                  <a:lnTo>
                    <a:pt x="4310519" y="54267"/>
                  </a:lnTo>
                  <a:lnTo>
                    <a:pt x="4316006" y="50850"/>
                  </a:lnTo>
                  <a:lnTo>
                    <a:pt x="4321340" y="47993"/>
                  </a:lnTo>
                  <a:lnTo>
                    <a:pt x="4328465" y="44538"/>
                  </a:lnTo>
                  <a:lnTo>
                    <a:pt x="4335792" y="42811"/>
                  </a:lnTo>
                  <a:lnTo>
                    <a:pt x="4350448" y="42811"/>
                  </a:lnTo>
                  <a:lnTo>
                    <a:pt x="4356214" y="44754"/>
                  </a:lnTo>
                  <a:lnTo>
                    <a:pt x="4360507" y="48653"/>
                  </a:lnTo>
                  <a:lnTo>
                    <a:pt x="4364799" y="52476"/>
                  </a:lnTo>
                  <a:lnTo>
                    <a:pt x="4366996" y="58229"/>
                  </a:lnTo>
                  <a:lnTo>
                    <a:pt x="4366996" y="72326"/>
                  </a:lnTo>
                  <a:lnTo>
                    <a:pt x="4365637" y="78308"/>
                  </a:lnTo>
                  <a:lnTo>
                    <a:pt x="4362894" y="83705"/>
                  </a:lnTo>
                  <a:lnTo>
                    <a:pt x="4360189" y="89458"/>
                  </a:lnTo>
                  <a:lnTo>
                    <a:pt x="4333164" y="120497"/>
                  </a:lnTo>
                  <a:lnTo>
                    <a:pt x="4277360" y="177076"/>
                  </a:lnTo>
                  <a:lnTo>
                    <a:pt x="4277360" y="205651"/>
                  </a:lnTo>
                  <a:lnTo>
                    <a:pt x="4413275" y="205651"/>
                  </a:lnTo>
                  <a:lnTo>
                    <a:pt x="4413275" y="171081"/>
                  </a:lnTo>
                  <a:close/>
                </a:path>
                <a:path w="5204459" h="256539">
                  <a:moveTo>
                    <a:pt x="4569079" y="11303"/>
                  </a:moveTo>
                  <a:lnTo>
                    <a:pt x="4429607" y="11303"/>
                  </a:lnTo>
                  <a:lnTo>
                    <a:pt x="4429607" y="45859"/>
                  </a:lnTo>
                  <a:lnTo>
                    <a:pt x="4525416" y="45859"/>
                  </a:lnTo>
                  <a:lnTo>
                    <a:pt x="4452429" y="205651"/>
                  </a:lnTo>
                  <a:lnTo>
                    <a:pt x="4495470" y="205651"/>
                  </a:lnTo>
                  <a:lnTo>
                    <a:pt x="4569079" y="37084"/>
                  </a:lnTo>
                  <a:lnTo>
                    <a:pt x="4569079" y="11303"/>
                  </a:lnTo>
                  <a:close/>
                </a:path>
                <a:path w="5204459" h="256539">
                  <a:moveTo>
                    <a:pt x="4639030" y="177076"/>
                  </a:moveTo>
                  <a:lnTo>
                    <a:pt x="4637138" y="174015"/>
                  </a:lnTo>
                  <a:lnTo>
                    <a:pt x="4599864" y="174015"/>
                  </a:lnTo>
                  <a:lnTo>
                    <a:pt x="4599025" y="180301"/>
                  </a:lnTo>
                  <a:lnTo>
                    <a:pt x="4597768" y="187261"/>
                  </a:lnTo>
                  <a:lnTo>
                    <a:pt x="4589919" y="226034"/>
                  </a:lnTo>
                  <a:lnTo>
                    <a:pt x="4586465" y="240741"/>
                  </a:lnTo>
                  <a:lnTo>
                    <a:pt x="4615675" y="240741"/>
                  </a:lnTo>
                  <a:lnTo>
                    <a:pt x="4618710" y="234099"/>
                  </a:lnTo>
                  <a:lnTo>
                    <a:pt x="4621644" y="227088"/>
                  </a:lnTo>
                  <a:lnTo>
                    <a:pt x="4624578" y="219748"/>
                  </a:lnTo>
                  <a:lnTo>
                    <a:pt x="4627613" y="212382"/>
                  </a:lnTo>
                  <a:lnTo>
                    <a:pt x="4630331" y="205028"/>
                  </a:lnTo>
                  <a:lnTo>
                    <a:pt x="4635360" y="190322"/>
                  </a:lnTo>
                  <a:lnTo>
                    <a:pt x="4637456" y="183451"/>
                  </a:lnTo>
                  <a:lnTo>
                    <a:pt x="4639030" y="177076"/>
                  </a:lnTo>
                  <a:close/>
                </a:path>
                <a:path w="5204459" h="256539">
                  <a:moveTo>
                    <a:pt x="4768139" y="11303"/>
                  </a:moveTo>
                  <a:lnTo>
                    <a:pt x="4734420" y="11303"/>
                  </a:lnTo>
                  <a:lnTo>
                    <a:pt x="4671796" y="61150"/>
                  </a:lnTo>
                  <a:lnTo>
                    <a:pt x="4691596" y="85877"/>
                  </a:lnTo>
                  <a:lnTo>
                    <a:pt x="4713897" y="67932"/>
                  </a:lnTo>
                  <a:lnTo>
                    <a:pt x="4728134" y="54495"/>
                  </a:lnTo>
                  <a:lnTo>
                    <a:pt x="4728070" y="55651"/>
                  </a:lnTo>
                  <a:lnTo>
                    <a:pt x="4727968" y="57658"/>
                  </a:lnTo>
                  <a:lnTo>
                    <a:pt x="4727930" y="58407"/>
                  </a:lnTo>
                  <a:lnTo>
                    <a:pt x="4727816" y="62788"/>
                  </a:lnTo>
                  <a:lnTo>
                    <a:pt x="4727397" y="72453"/>
                  </a:lnTo>
                  <a:lnTo>
                    <a:pt x="4727295" y="77152"/>
                  </a:lnTo>
                  <a:lnTo>
                    <a:pt x="4727194" y="81762"/>
                  </a:lnTo>
                  <a:lnTo>
                    <a:pt x="4727092" y="205651"/>
                  </a:lnTo>
                  <a:lnTo>
                    <a:pt x="4768139" y="205651"/>
                  </a:lnTo>
                  <a:lnTo>
                    <a:pt x="4768139" y="54495"/>
                  </a:lnTo>
                  <a:lnTo>
                    <a:pt x="4768139" y="11303"/>
                  </a:lnTo>
                  <a:close/>
                </a:path>
                <a:path w="5204459" h="256539">
                  <a:moveTo>
                    <a:pt x="4958283" y="171081"/>
                  </a:moveTo>
                  <a:lnTo>
                    <a:pt x="4873574" y="171081"/>
                  </a:lnTo>
                  <a:lnTo>
                    <a:pt x="4873574" y="169227"/>
                  </a:lnTo>
                  <a:lnTo>
                    <a:pt x="4906848" y="137960"/>
                  </a:lnTo>
                  <a:lnTo>
                    <a:pt x="4914468" y="130581"/>
                  </a:lnTo>
                  <a:lnTo>
                    <a:pt x="4942878" y="97155"/>
                  </a:lnTo>
                  <a:lnTo>
                    <a:pt x="4952835" y="61150"/>
                  </a:lnTo>
                  <a:lnTo>
                    <a:pt x="4952403" y="54267"/>
                  </a:lnTo>
                  <a:lnTo>
                    <a:pt x="4952365" y="53835"/>
                  </a:lnTo>
                  <a:lnTo>
                    <a:pt x="4950968" y="46926"/>
                  </a:lnTo>
                  <a:lnTo>
                    <a:pt x="4949495" y="42811"/>
                  </a:lnTo>
                  <a:lnTo>
                    <a:pt x="4948644" y="40411"/>
                  </a:lnTo>
                  <a:lnTo>
                    <a:pt x="4917122" y="12496"/>
                  </a:lnTo>
                  <a:lnTo>
                    <a:pt x="4917249" y="12496"/>
                  </a:lnTo>
                  <a:lnTo>
                    <a:pt x="4909032" y="10236"/>
                  </a:lnTo>
                  <a:lnTo>
                    <a:pt x="4900498" y="8940"/>
                  </a:lnTo>
                  <a:lnTo>
                    <a:pt x="4891265" y="8509"/>
                  </a:lnTo>
                  <a:lnTo>
                    <a:pt x="4882870" y="8763"/>
                  </a:lnTo>
                  <a:lnTo>
                    <a:pt x="4845824" y="18478"/>
                  </a:lnTo>
                  <a:lnTo>
                    <a:pt x="4821847" y="36296"/>
                  </a:lnTo>
                  <a:lnTo>
                    <a:pt x="4844148" y="62738"/>
                  </a:lnTo>
                  <a:lnTo>
                    <a:pt x="4849901" y="58229"/>
                  </a:lnTo>
                  <a:lnTo>
                    <a:pt x="4855527" y="54267"/>
                  </a:lnTo>
                  <a:lnTo>
                    <a:pt x="4861014" y="50850"/>
                  </a:lnTo>
                  <a:lnTo>
                    <a:pt x="4866348" y="47993"/>
                  </a:lnTo>
                  <a:lnTo>
                    <a:pt x="4873472" y="44538"/>
                  </a:lnTo>
                  <a:lnTo>
                    <a:pt x="4880800" y="42811"/>
                  </a:lnTo>
                  <a:lnTo>
                    <a:pt x="4895456" y="42811"/>
                  </a:lnTo>
                  <a:lnTo>
                    <a:pt x="4901222" y="44754"/>
                  </a:lnTo>
                  <a:lnTo>
                    <a:pt x="4905514" y="48653"/>
                  </a:lnTo>
                  <a:lnTo>
                    <a:pt x="4909807" y="52476"/>
                  </a:lnTo>
                  <a:lnTo>
                    <a:pt x="4912004" y="58229"/>
                  </a:lnTo>
                  <a:lnTo>
                    <a:pt x="4912004" y="72326"/>
                  </a:lnTo>
                  <a:lnTo>
                    <a:pt x="4889995" y="107861"/>
                  </a:lnTo>
                  <a:lnTo>
                    <a:pt x="4822368" y="177076"/>
                  </a:lnTo>
                  <a:lnTo>
                    <a:pt x="4822368" y="205651"/>
                  </a:lnTo>
                  <a:lnTo>
                    <a:pt x="4958283" y="205651"/>
                  </a:lnTo>
                  <a:lnTo>
                    <a:pt x="4958283" y="171081"/>
                  </a:lnTo>
                  <a:close/>
                </a:path>
                <a:path w="5204459" h="256539">
                  <a:moveTo>
                    <a:pt x="5068024" y="69265"/>
                  </a:moveTo>
                  <a:lnTo>
                    <a:pt x="5067287" y="55651"/>
                  </a:lnTo>
                  <a:lnTo>
                    <a:pt x="5065090" y="43637"/>
                  </a:lnTo>
                  <a:lnTo>
                    <a:pt x="5062474" y="36296"/>
                  </a:lnTo>
                  <a:lnTo>
                    <a:pt x="5061394" y="33248"/>
                  </a:lnTo>
                  <a:lnTo>
                    <a:pt x="5056187" y="24460"/>
                  </a:lnTo>
                  <a:lnTo>
                    <a:pt x="5049609" y="17487"/>
                  </a:lnTo>
                  <a:lnTo>
                    <a:pt x="5041646" y="12496"/>
                  </a:lnTo>
                  <a:lnTo>
                    <a:pt x="5034508" y="10223"/>
                  </a:lnTo>
                  <a:lnTo>
                    <a:pt x="5034508" y="58369"/>
                  </a:lnTo>
                  <a:lnTo>
                    <a:pt x="5034508" y="69532"/>
                  </a:lnTo>
                  <a:lnTo>
                    <a:pt x="5026139" y="103022"/>
                  </a:lnTo>
                  <a:lnTo>
                    <a:pt x="5017440" y="103022"/>
                  </a:lnTo>
                  <a:lnTo>
                    <a:pt x="5014353" y="100279"/>
                  </a:lnTo>
                  <a:lnTo>
                    <a:pt x="5012385" y="95110"/>
                  </a:lnTo>
                  <a:lnTo>
                    <a:pt x="5010226" y="89065"/>
                  </a:lnTo>
                  <a:lnTo>
                    <a:pt x="5009172" y="80683"/>
                  </a:lnTo>
                  <a:lnTo>
                    <a:pt x="5009172" y="58369"/>
                  </a:lnTo>
                  <a:lnTo>
                    <a:pt x="5010226" y="50025"/>
                  </a:lnTo>
                  <a:lnTo>
                    <a:pt x="5012207" y="44538"/>
                  </a:lnTo>
                  <a:lnTo>
                    <a:pt x="5014303" y="39052"/>
                  </a:lnTo>
                  <a:lnTo>
                    <a:pt x="5017440" y="36296"/>
                  </a:lnTo>
                  <a:lnTo>
                    <a:pt x="5026139" y="36296"/>
                  </a:lnTo>
                  <a:lnTo>
                    <a:pt x="5029276" y="39052"/>
                  </a:lnTo>
                  <a:lnTo>
                    <a:pt x="5033467" y="50025"/>
                  </a:lnTo>
                  <a:lnTo>
                    <a:pt x="5034508" y="58369"/>
                  </a:lnTo>
                  <a:lnTo>
                    <a:pt x="5034508" y="10223"/>
                  </a:lnTo>
                  <a:lnTo>
                    <a:pt x="5032286" y="9512"/>
                  </a:lnTo>
                  <a:lnTo>
                    <a:pt x="5021529" y="8509"/>
                  </a:lnTo>
                  <a:lnTo>
                    <a:pt x="5010378" y="9512"/>
                  </a:lnTo>
                  <a:lnTo>
                    <a:pt x="4978400" y="43637"/>
                  </a:lnTo>
                  <a:lnTo>
                    <a:pt x="4975669" y="69265"/>
                  </a:lnTo>
                  <a:lnTo>
                    <a:pt x="4976279" y="80683"/>
                  </a:lnTo>
                  <a:lnTo>
                    <a:pt x="4976393" y="82892"/>
                  </a:lnTo>
                  <a:lnTo>
                    <a:pt x="4993894" y="121424"/>
                  </a:lnTo>
                  <a:lnTo>
                    <a:pt x="5021529" y="130543"/>
                  </a:lnTo>
                  <a:lnTo>
                    <a:pt x="5032819" y="129527"/>
                  </a:lnTo>
                  <a:lnTo>
                    <a:pt x="5062588" y="103022"/>
                  </a:lnTo>
                  <a:lnTo>
                    <a:pt x="5068011" y="69532"/>
                  </a:lnTo>
                  <a:lnTo>
                    <a:pt x="5068024" y="69265"/>
                  </a:lnTo>
                  <a:close/>
                </a:path>
                <a:path w="5204459" h="256539">
                  <a:moveTo>
                    <a:pt x="5159540" y="11303"/>
                  </a:moveTo>
                  <a:lnTo>
                    <a:pt x="5127599" y="11303"/>
                  </a:lnTo>
                  <a:lnTo>
                    <a:pt x="5019751" y="205651"/>
                  </a:lnTo>
                  <a:lnTo>
                    <a:pt x="5051679" y="205651"/>
                  </a:lnTo>
                  <a:lnTo>
                    <a:pt x="5159540" y="11303"/>
                  </a:lnTo>
                  <a:close/>
                </a:path>
                <a:path w="5204459" h="256539">
                  <a:moveTo>
                    <a:pt x="5204142" y="146900"/>
                  </a:moveTo>
                  <a:lnTo>
                    <a:pt x="5203406" y="133273"/>
                  </a:lnTo>
                  <a:lnTo>
                    <a:pt x="5201234" y="121424"/>
                  </a:lnTo>
                  <a:lnTo>
                    <a:pt x="5201209" y="121272"/>
                  </a:lnTo>
                  <a:lnTo>
                    <a:pt x="5198592" y="113919"/>
                  </a:lnTo>
                  <a:lnTo>
                    <a:pt x="5197513" y="110871"/>
                  </a:lnTo>
                  <a:lnTo>
                    <a:pt x="5192306" y="102095"/>
                  </a:lnTo>
                  <a:lnTo>
                    <a:pt x="5185727" y="95110"/>
                  </a:lnTo>
                  <a:lnTo>
                    <a:pt x="5177764" y="90131"/>
                  </a:lnTo>
                  <a:lnTo>
                    <a:pt x="5170640" y="87871"/>
                  </a:lnTo>
                  <a:lnTo>
                    <a:pt x="5170640" y="135991"/>
                  </a:lnTo>
                  <a:lnTo>
                    <a:pt x="5170640" y="147154"/>
                  </a:lnTo>
                  <a:lnTo>
                    <a:pt x="5170436" y="155067"/>
                  </a:lnTo>
                  <a:lnTo>
                    <a:pt x="5169967" y="160477"/>
                  </a:lnTo>
                  <a:lnTo>
                    <a:pt x="5169852" y="161912"/>
                  </a:lnTo>
                  <a:lnTo>
                    <a:pt x="5168862" y="167690"/>
                  </a:lnTo>
                  <a:lnTo>
                    <a:pt x="5167465" y="172478"/>
                  </a:lnTo>
                  <a:lnTo>
                    <a:pt x="5165395" y="177914"/>
                  </a:lnTo>
                  <a:lnTo>
                    <a:pt x="5162258" y="180657"/>
                  </a:lnTo>
                  <a:lnTo>
                    <a:pt x="5153571" y="180657"/>
                  </a:lnTo>
                  <a:lnTo>
                    <a:pt x="5150472" y="177914"/>
                  </a:lnTo>
                  <a:lnTo>
                    <a:pt x="5148402" y="172478"/>
                  </a:lnTo>
                  <a:lnTo>
                    <a:pt x="5146345" y="166700"/>
                  </a:lnTo>
                  <a:lnTo>
                    <a:pt x="5145290" y="158330"/>
                  </a:lnTo>
                  <a:lnTo>
                    <a:pt x="5145290" y="135991"/>
                  </a:lnTo>
                  <a:lnTo>
                    <a:pt x="5146345" y="127660"/>
                  </a:lnTo>
                  <a:lnTo>
                    <a:pt x="5148618" y="121424"/>
                  </a:lnTo>
                  <a:lnTo>
                    <a:pt x="5150421" y="116674"/>
                  </a:lnTo>
                  <a:lnTo>
                    <a:pt x="5153571" y="113919"/>
                  </a:lnTo>
                  <a:lnTo>
                    <a:pt x="5162258" y="113919"/>
                  </a:lnTo>
                  <a:lnTo>
                    <a:pt x="5165395" y="116674"/>
                  </a:lnTo>
                  <a:lnTo>
                    <a:pt x="5169586" y="127660"/>
                  </a:lnTo>
                  <a:lnTo>
                    <a:pt x="5170640" y="135991"/>
                  </a:lnTo>
                  <a:lnTo>
                    <a:pt x="5170640" y="87871"/>
                  </a:lnTo>
                  <a:lnTo>
                    <a:pt x="5168404" y="87147"/>
                  </a:lnTo>
                  <a:lnTo>
                    <a:pt x="5157648" y="86144"/>
                  </a:lnTo>
                  <a:lnTo>
                    <a:pt x="5146497" y="87147"/>
                  </a:lnTo>
                  <a:lnTo>
                    <a:pt x="5114518" y="121272"/>
                  </a:lnTo>
                  <a:lnTo>
                    <a:pt x="5111788" y="146900"/>
                  </a:lnTo>
                  <a:lnTo>
                    <a:pt x="5112397" y="158330"/>
                  </a:lnTo>
                  <a:lnTo>
                    <a:pt x="5112512" y="160477"/>
                  </a:lnTo>
                  <a:lnTo>
                    <a:pt x="5130012" y="198920"/>
                  </a:lnTo>
                  <a:lnTo>
                    <a:pt x="5157648" y="208051"/>
                  </a:lnTo>
                  <a:lnTo>
                    <a:pt x="5168938" y="207035"/>
                  </a:lnTo>
                  <a:lnTo>
                    <a:pt x="5198669" y="180657"/>
                  </a:lnTo>
                  <a:lnTo>
                    <a:pt x="5204130" y="147154"/>
                  </a:lnTo>
                  <a:lnTo>
                    <a:pt x="5204142" y="146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8026264" y="3816082"/>
            <a:ext cx="3524111" cy="286103"/>
            <a:chOff x="13235198" y="6293002"/>
            <a:chExt cx="5811520" cy="471805"/>
          </a:xfrm>
        </p:grpSpPr>
        <p:sp>
          <p:nvSpPr>
            <p:cNvPr id="224" name="object 224"/>
            <p:cNvSpPr/>
            <p:nvPr/>
          </p:nvSpPr>
          <p:spPr>
            <a:xfrm>
              <a:off x="13235198" y="6293002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3580737" y="6293002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26" name="object 22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3360670" y="6441406"/>
              <a:ext cx="91925" cy="199794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3591208" y="6293002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28" name="object 22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3722513" y="6430369"/>
              <a:ext cx="2336159" cy="273708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7999346" y="6441406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09">
                  <a:moveTo>
                    <a:pt x="127614" y="34292"/>
                  </a:moveTo>
                  <a:lnTo>
                    <a:pt x="73610" y="34292"/>
                  </a:lnTo>
                  <a:lnTo>
                    <a:pt x="79369" y="36239"/>
                  </a:lnTo>
                  <a:lnTo>
                    <a:pt x="83662" y="40145"/>
                  </a:lnTo>
                  <a:lnTo>
                    <a:pt x="87955" y="43956"/>
                  </a:lnTo>
                  <a:lnTo>
                    <a:pt x="90154" y="49719"/>
                  </a:lnTo>
                  <a:lnTo>
                    <a:pt x="90154" y="63809"/>
                  </a:lnTo>
                  <a:lnTo>
                    <a:pt x="88793" y="69788"/>
                  </a:lnTo>
                  <a:lnTo>
                    <a:pt x="86052" y="75198"/>
                  </a:lnTo>
                  <a:lnTo>
                    <a:pt x="83348" y="80950"/>
                  </a:lnTo>
                  <a:lnTo>
                    <a:pt x="56328" y="111980"/>
                  </a:lnTo>
                  <a:lnTo>
                    <a:pt x="523" y="168560"/>
                  </a:lnTo>
                  <a:lnTo>
                    <a:pt x="523" y="197135"/>
                  </a:lnTo>
                  <a:lnTo>
                    <a:pt x="136435" y="197135"/>
                  </a:lnTo>
                  <a:lnTo>
                    <a:pt x="136435" y="162570"/>
                  </a:lnTo>
                  <a:lnTo>
                    <a:pt x="51726" y="162570"/>
                  </a:lnTo>
                  <a:lnTo>
                    <a:pt x="51726" y="160717"/>
                  </a:lnTo>
                  <a:lnTo>
                    <a:pt x="84997" y="129445"/>
                  </a:lnTo>
                  <a:lnTo>
                    <a:pt x="111719" y="101808"/>
                  </a:lnTo>
                  <a:lnTo>
                    <a:pt x="127299" y="75369"/>
                  </a:lnTo>
                  <a:lnTo>
                    <a:pt x="127368" y="75198"/>
                  </a:lnTo>
                  <a:lnTo>
                    <a:pt x="129367" y="68026"/>
                  </a:lnTo>
                  <a:lnTo>
                    <a:pt x="130581" y="60505"/>
                  </a:lnTo>
                  <a:lnTo>
                    <a:pt x="130908" y="54228"/>
                  </a:lnTo>
                  <a:lnTo>
                    <a:pt x="130990" y="52637"/>
                  </a:lnTo>
                  <a:lnTo>
                    <a:pt x="130547" y="45756"/>
                  </a:lnTo>
                  <a:lnTo>
                    <a:pt x="130519" y="45327"/>
                  </a:lnTo>
                  <a:lnTo>
                    <a:pt x="129106" y="38416"/>
                  </a:lnTo>
                  <a:lnTo>
                    <a:pt x="127614" y="34292"/>
                  </a:lnTo>
                  <a:close/>
                </a:path>
                <a:path w="927734" h="232409">
                  <a:moveTo>
                    <a:pt x="69421" y="0"/>
                  </a:moveTo>
                  <a:lnTo>
                    <a:pt x="31203" y="6554"/>
                  </a:lnTo>
                  <a:lnTo>
                    <a:pt x="0" y="27779"/>
                  </a:lnTo>
                  <a:lnTo>
                    <a:pt x="22302" y="54228"/>
                  </a:lnTo>
                  <a:lnTo>
                    <a:pt x="28053" y="49719"/>
                  </a:lnTo>
                  <a:lnTo>
                    <a:pt x="33676" y="45756"/>
                  </a:lnTo>
                  <a:lnTo>
                    <a:pt x="39162" y="42341"/>
                  </a:lnTo>
                  <a:lnTo>
                    <a:pt x="44501" y="39475"/>
                  </a:lnTo>
                  <a:lnTo>
                    <a:pt x="51621" y="36019"/>
                  </a:lnTo>
                  <a:lnTo>
                    <a:pt x="58951" y="34292"/>
                  </a:lnTo>
                  <a:lnTo>
                    <a:pt x="127614" y="34292"/>
                  </a:lnTo>
                  <a:lnTo>
                    <a:pt x="126750" y="31903"/>
                  </a:lnTo>
                  <a:lnTo>
                    <a:pt x="95270" y="3989"/>
                  </a:lnTo>
                  <a:lnTo>
                    <a:pt x="95399" y="3989"/>
                  </a:lnTo>
                  <a:lnTo>
                    <a:pt x="87183" y="1727"/>
                  </a:lnTo>
                  <a:lnTo>
                    <a:pt x="78651" y="431"/>
                  </a:lnTo>
                  <a:lnTo>
                    <a:pt x="69421" y="0"/>
                  </a:lnTo>
                  <a:close/>
                </a:path>
                <a:path w="927734" h="232409">
                  <a:moveTo>
                    <a:pt x="292242" y="2795"/>
                  </a:moveTo>
                  <a:lnTo>
                    <a:pt x="152770" y="2795"/>
                  </a:lnTo>
                  <a:lnTo>
                    <a:pt x="152770" y="37349"/>
                  </a:lnTo>
                  <a:lnTo>
                    <a:pt x="248578" y="37349"/>
                  </a:lnTo>
                  <a:lnTo>
                    <a:pt x="175596" y="197135"/>
                  </a:lnTo>
                  <a:lnTo>
                    <a:pt x="218632" y="197135"/>
                  </a:lnTo>
                  <a:lnTo>
                    <a:pt x="292242" y="28575"/>
                  </a:lnTo>
                  <a:lnTo>
                    <a:pt x="292242" y="2795"/>
                  </a:lnTo>
                  <a:close/>
                </a:path>
                <a:path w="927734" h="232409">
                  <a:moveTo>
                    <a:pt x="360303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187" y="168560"/>
                  </a:lnTo>
                  <a:lnTo>
                    <a:pt x="360303" y="165502"/>
                  </a:lnTo>
                  <a:close/>
                </a:path>
                <a:path w="927734" h="232409">
                  <a:moveTo>
                    <a:pt x="525638" y="2795"/>
                  </a:moveTo>
                  <a:lnTo>
                    <a:pt x="386166" y="2795"/>
                  </a:lnTo>
                  <a:lnTo>
                    <a:pt x="386166" y="37349"/>
                  </a:lnTo>
                  <a:lnTo>
                    <a:pt x="481974" y="37349"/>
                  </a:lnTo>
                  <a:lnTo>
                    <a:pt x="408992" y="197135"/>
                  </a:lnTo>
                  <a:lnTo>
                    <a:pt x="452132" y="197135"/>
                  </a:lnTo>
                  <a:lnTo>
                    <a:pt x="525638" y="28575"/>
                  </a:lnTo>
                  <a:lnTo>
                    <a:pt x="525638" y="2795"/>
                  </a:lnTo>
                  <a:close/>
                </a:path>
                <a:path w="927734" h="232409">
                  <a:moveTo>
                    <a:pt x="556946" y="164968"/>
                  </a:moveTo>
                  <a:lnTo>
                    <a:pt x="556946" y="197931"/>
                  </a:lnTo>
                  <a:lnTo>
                    <a:pt x="560401" y="198548"/>
                  </a:lnTo>
                  <a:lnTo>
                    <a:pt x="564590" y="198999"/>
                  </a:lnTo>
                  <a:lnTo>
                    <a:pt x="569720" y="199260"/>
                  </a:lnTo>
                  <a:lnTo>
                    <a:pt x="574851" y="199616"/>
                  </a:lnTo>
                  <a:lnTo>
                    <a:pt x="579354" y="199794"/>
                  </a:lnTo>
                  <a:lnTo>
                    <a:pt x="583123" y="199794"/>
                  </a:lnTo>
                  <a:lnTo>
                    <a:pt x="624378" y="193407"/>
                  </a:lnTo>
                  <a:lnTo>
                    <a:pt x="657641" y="170016"/>
                  </a:lnTo>
                  <a:lnTo>
                    <a:pt x="659308" y="167754"/>
                  </a:lnTo>
                  <a:lnTo>
                    <a:pt x="576317" y="167754"/>
                  </a:lnTo>
                  <a:lnTo>
                    <a:pt x="572233" y="167534"/>
                  </a:lnTo>
                  <a:lnTo>
                    <a:pt x="568254" y="167094"/>
                  </a:lnTo>
                  <a:lnTo>
                    <a:pt x="564276" y="166560"/>
                  </a:lnTo>
                  <a:lnTo>
                    <a:pt x="560506" y="165848"/>
                  </a:lnTo>
                  <a:lnTo>
                    <a:pt x="556946" y="164968"/>
                  </a:lnTo>
                  <a:close/>
                </a:path>
                <a:path w="927734" h="232409">
                  <a:moveTo>
                    <a:pt x="679544" y="107012"/>
                  </a:moveTo>
                  <a:lnTo>
                    <a:pt x="642702" y="107012"/>
                  </a:lnTo>
                  <a:lnTo>
                    <a:pt x="642190" y="113521"/>
                  </a:lnTo>
                  <a:lnTo>
                    <a:pt x="642064" y="115116"/>
                  </a:lnTo>
                  <a:lnTo>
                    <a:pt x="624009" y="155818"/>
                  </a:lnTo>
                  <a:lnTo>
                    <a:pt x="580401" y="167754"/>
                  </a:lnTo>
                  <a:lnTo>
                    <a:pt x="659308" y="167754"/>
                  </a:lnTo>
                  <a:lnTo>
                    <a:pt x="676680" y="127098"/>
                  </a:lnTo>
                  <a:lnTo>
                    <a:pt x="679120" y="111263"/>
                  </a:lnTo>
                  <a:lnTo>
                    <a:pt x="679193" y="110714"/>
                  </a:lnTo>
                  <a:lnTo>
                    <a:pt x="679463" y="107870"/>
                  </a:lnTo>
                  <a:lnTo>
                    <a:pt x="679544" y="107012"/>
                  </a:lnTo>
                  <a:close/>
                </a:path>
                <a:path w="927734" h="232409">
                  <a:moveTo>
                    <a:pt x="609510" y="534"/>
                  </a:moveTo>
                  <a:lnTo>
                    <a:pt x="567402" y="13132"/>
                  </a:lnTo>
                  <a:lnTo>
                    <a:pt x="545415" y="48451"/>
                  </a:lnTo>
                  <a:lnTo>
                    <a:pt x="543509" y="66594"/>
                  </a:lnTo>
                  <a:lnTo>
                    <a:pt x="543438" y="68060"/>
                  </a:lnTo>
                  <a:lnTo>
                    <a:pt x="543751" y="75192"/>
                  </a:lnTo>
                  <a:lnTo>
                    <a:pt x="543851" y="77472"/>
                  </a:lnTo>
                  <a:lnTo>
                    <a:pt x="545026" y="85735"/>
                  </a:lnTo>
                  <a:lnTo>
                    <a:pt x="569092" y="122425"/>
                  </a:lnTo>
                  <a:lnTo>
                    <a:pt x="598096" y="129608"/>
                  </a:lnTo>
                  <a:lnTo>
                    <a:pt x="606368" y="129608"/>
                  </a:lnTo>
                  <a:lnTo>
                    <a:pt x="641132" y="107012"/>
                  </a:lnTo>
                  <a:lnTo>
                    <a:pt x="679544" y="107012"/>
                  </a:lnTo>
                  <a:lnTo>
                    <a:pt x="679979" y="102423"/>
                  </a:lnTo>
                  <a:lnTo>
                    <a:pt x="680223" y="98101"/>
                  </a:lnTo>
                  <a:lnTo>
                    <a:pt x="600609" y="98101"/>
                  </a:lnTo>
                  <a:lnTo>
                    <a:pt x="594013" y="95358"/>
                  </a:lnTo>
                  <a:lnTo>
                    <a:pt x="589720" y="89861"/>
                  </a:lnTo>
                  <a:lnTo>
                    <a:pt x="585322" y="84363"/>
                  </a:lnTo>
                  <a:lnTo>
                    <a:pt x="583123" y="76919"/>
                  </a:lnTo>
                  <a:lnTo>
                    <a:pt x="595793" y="36239"/>
                  </a:lnTo>
                  <a:lnTo>
                    <a:pt x="602285" y="33496"/>
                  </a:lnTo>
                  <a:lnTo>
                    <a:pt x="668785" y="33496"/>
                  </a:lnTo>
                  <a:lnTo>
                    <a:pt x="668618" y="33165"/>
                  </a:lnTo>
                  <a:lnTo>
                    <a:pt x="637258" y="5717"/>
                  </a:lnTo>
                  <a:lnTo>
                    <a:pt x="616834" y="857"/>
                  </a:lnTo>
                  <a:lnTo>
                    <a:pt x="609510" y="534"/>
                  </a:lnTo>
                  <a:close/>
                </a:path>
                <a:path w="927734" h="232409">
                  <a:moveTo>
                    <a:pt x="668785" y="33496"/>
                  </a:moveTo>
                  <a:lnTo>
                    <a:pt x="615164" y="33496"/>
                  </a:lnTo>
                  <a:lnTo>
                    <a:pt x="619457" y="34606"/>
                  </a:lnTo>
                  <a:lnTo>
                    <a:pt x="623017" y="36826"/>
                  </a:lnTo>
                  <a:lnTo>
                    <a:pt x="626787" y="39035"/>
                  </a:lnTo>
                  <a:lnTo>
                    <a:pt x="629928" y="41956"/>
                  </a:lnTo>
                  <a:lnTo>
                    <a:pt x="632336" y="45590"/>
                  </a:lnTo>
                  <a:lnTo>
                    <a:pt x="634849" y="49223"/>
                  </a:lnTo>
                  <a:lnTo>
                    <a:pt x="636734" y="53254"/>
                  </a:lnTo>
                  <a:lnTo>
                    <a:pt x="637991" y="57694"/>
                  </a:lnTo>
                  <a:lnTo>
                    <a:pt x="639142" y="62123"/>
                  </a:lnTo>
                  <a:lnTo>
                    <a:pt x="639771" y="66594"/>
                  </a:lnTo>
                  <a:lnTo>
                    <a:pt x="639771" y="75463"/>
                  </a:lnTo>
                  <a:lnTo>
                    <a:pt x="615583" y="98101"/>
                  </a:lnTo>
                  <a:lnTo>
                    <a:pt x="680223" y="98101"/>
                  </a:lnTo>
                  <a:lnTo>
                    <a:pt x="680299" y="96771"/>
                  </a:lnTo>
                  <a:lnTo>
                    <a:pt x="680379" y="95358"/>
                  </a:lnTo>
                  <a:lnTo>
                    <a:pt x="680501" y="91368"/>
                  </a:lnTo>
                  <a:lnTo>
                    <a:pt x="675162" y="47851"/>
                  </a:lnTo>
                  <a:lnTo>
                    <a:pt x="672155" y="40159"/>
                  </a:lnTo>
                  <a:lnTo>
                    <a:pt x="668785" y="33496"/>
                  </a:lnTo>
                  <a:close/>
                </a:path>
                <a:path w="927734" h="232409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17"/>
                  </a:lnTo>
                  <a:lnTo>
                    <a:pt x="835676" y="151957"/>
                  </a:lnTo>
                  <a:lnTo>
                    <a:pt x="853172" y="190406"/>
                  </a:lnTo>
                  <a:lnTo>
                    <a:pt x="880810" y="199533"/>
                  </a:lnTo>
                  <a:lnTo>
                    <a:pt x="892098" y="198518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4" y="163970"/>
                  </a:lnTo>
                  <a:lnTo>
                    <a:pt x="869502" y="158183"/>
                  </a:lnTo>
                  <a:lnTo>
                    <a:pt x="868455" y="149817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09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09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93598" y="146555"/>
                  </a:lnTo>
                  <a:lnTo>
                    <a:pt x="893133" y="151957"/>
                  </a:lnTo>
                  <a:lnTo>
                    <a:pt x="893009" y="153401"/>
                  </a:lnTo>
                  <a:lnTo>
                    <a:pt x="892027" y="159182"/>
                  </a:lnTo>
                  <a:lnTo>
                    <a:pt x="890627" y="163970"/>
                  </a:lnTo>
                  <a:lnTo>
                    <a:pt x="888559" y="169397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09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09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8026264" y="4133560"/>
            <a:ext cx="3524111" cy="286103"/>
            <a:chOff x="13235198" y="6816546"/>
            <a:chExt cx="5811520" cy="471805"/>
          </a:xfrm>
        </p:grpSpPr>
        <p:sp>
          <p:nvSpPr>
            <p:cNvPr id="231" name="object 231"/>
            <p:cNvSpPr/>
            <p:nvPr/>
          </p:nvSpPr>
          <p:spPr>
            <a:xfrm>
              <a:off x="13235198" y="6816546"/>
              <a:ext cx="356235" cy="471805"/>
            </a:xfrm>
            <a:custGeom>
              <a:avLst/>
              <a:gdLst/>
              <a:ahLst/>
              <a:cxnLst/>
              <a:rect l="l" t="t" r="r" b="b"/>
              <a:pathLst>
                <a:path w="356234" h="471804">
                  <a:moveTo>
                    <a:pt x="356010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56010" y="471189"/>
                  </a:lnTo>
                  <a:lnTo>
                    <a:pt x="356010" y="0"/>
                  </a:lnTo>
                  <a:close/>
                </a:path>
              </a:pathLst>
            </a:custGeom>
            <a:solidFill>
              <a:srgbClr val="2D394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3580737" y="6816546"/>
              <a:ext cx="10795" cy="471805"/>
            </a:xfrm>
            <a:custGeom>
              <a:avLst/>
              <a:gdLst/>
              <a:ahLst/>
              <a:cxnLst/>
              <a:rect l="l" t="t" r="r" b="b"/>
              <a:pathLst>
                <a:path w="10794" h="471804">
                  <a:moveTo>
                    <a:pt x="0" y="471189"/>
                  </a:moveTo>
                  <a:lnTo>
                    <a:pt x="10470" y="471189"/>
                  </a:lnTo>
                  <a:lnTo>
                    <a:pt x="10470" y="0"/>
                  </a:lnTo>
                  <a:lnTo>
                    <a:pt x="0" y="0"/>
                  </a:lnTo>
                  <a:lnTo>
                    <a:pt x="0" y="471189"/>
                  </a:lnTo>
                  <a:close/>
                </a:path>
              </a:pathLst>
            </a:custGeom>
            <a:solidFill>
              <a:srgbClr val="A7E0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33" name="object 23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3310065" y="6964950"/>
              <a:ext cx="202821" cy="199658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13591208" y="6816546"/>
              <a:ext cx="5455920" cy="471805"/>
            </a:xfrm>
            <a:custGeom>
              <a:avLst/>
              <a:gdLst/>
              <a:ahLst/>
              <a:cxnLst/>
              <a:rect l="l" t="t" r="r" b="b"/>
              <a:pathLst>
                <a:path w="5455919" h="471804">
                  <a:moveTo>
                    <a:pt x="5455331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5455331" y="471189"/>
                  </a:lnTo>
                  <a:lnTo>
                    <a:pt x="5455331" y="0"/>
                  </a:lnTo>
                  <a:close/>
                </a:path>
              </a:pathLst>
            </a:custGeom>
            <a:solidFill>
              <a:srgbClr val="0D1A26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  <p:pic>
          <p:nvPicPr>
            <p:cNvPr id="235" name="object 23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722513" y="6953914"/>
              <a:ext cx="2902529" cy="27370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7999346" y="6964950"/>
              <a:ext cx="927735" cy="232410"/>
            </a:xfrm>
            <a:custGeom>
              <a:avLst/>
              <a:gdLst/>
              <a:ahLst/>
              <a:cxnLst/>
              <a:rect l="l" t="t" r="r" b="b"/>
              <a:pathLst>
                <a:path w="927734" h="232409">
                  <a:moveTo>
                    <a:pt x="127614" y="34292"/>
                  </a:moveTo>
                  <a:lnTo>
                    <a:pt x="73610" y="34292"/>
                  </a:lnTo>
                  <a:lnTo>
                    <a:pt x="79369" y="36239"/>
                  </a:lnTo>
                  <a:lnTo>
                    <a:pt x="83662" y="40145"/>
                  </a:lnTo>
                  <a:lnTo>
                    <a:pt x="87955" y="43956"/>
                  </a:lnTo>
                  <a:lnTo>
                    <a:pt x="90154" y="49719"/>
                  </a:lnTo>
                  <a:lnTo>
                    <a:pt x="90154" y="63809"/>
                  </a:lnTo>
                  <a:lnTo>
                    <a:pt x="88793" y="69788"/>
                  </a:lnTo>
                  <a:lnTo>
                    <a:pt x="86052" y="75198"/>
                  </a:lnTo>
                  <a:lnTo>
                    <a:pt x="83348" y="80950"/>
                  </a:lnTo>
                  <a:lnTo>
                    <a:pt x="56328" y="111980"/>
                  </a:lnTo>
                  <a:lnTo>
                    <a:pt x="523" y="168560"/>
                  </a:lnTo>
                  <a:lnTo>
                    <a:pt x="523" y="197135"/>
                  </a:lnTo>
                  <a:lnTo>
                    <a:pt x="136435" y="197135"/>
                  </a:lnTo>
                  <a:lnTo>
                    <a:pt x="136435" y="162570"/>
                  </a:lnTo>
                  <a:lnTo>
                    <a:pt x="51726" y="162570"/>
                  </a:lnTo>
                  <a:lnTo>
                    <a:pt x="51726" y="160717"/>
                  </a:lnTo>
                  <a:lnTo>
                    <a:pt x="84997" y="129445"/>
                  </a:lnTo>
                  <a:lnTo>
                    <a:pt x="111719" y="101808"/>
                  </a:lnTo>
                  <a:lnTo>
                    <a:pt x="127299" y="75369"/>
                  </a:lnTo>
                  <a:lnTo>
                    <a:pt x="127368" y="75198"/>
                  </a:lnTo>
                  <a:lnTo>
                    <a:pt x="129367" y="68026"/>
                  </a:lnTo>
                  <a:lnTo>
                    <a:pt x="130581" y="60505"/>
                  </a:lnTo>
                  <a:lnTo>
                    <a:pt x="130908" y="54228"/>
                  </a:lnTo>
                  <a:lnTo>
                    <a:pt x="130990" y="52637"/>
                  </a:lnTo>
                  <a:lnTo>
                    <a:pt x="130547" y="45756"/>
                  </a:lnTo>
                  <a:lnTo>
                    <a:pt x="130519" y="45327"/>
                  </a:lnTo>
                  <a:lnTo>
                    <a:pt x="129106" y="38416"/>
                  </a:lnTo>
                  <a:lnTo>
                    <a:pt x="127614" y="34292"/>
                  </a:lnTo>
                  <a:close/>
                </a:path>
                <a:path w="927734" h="232409">
                  <a:moveTo>
                    <a:pt x="69421" y="0"/>
                  </a:moveTo>
                  <a:lnTo>
                    <a:pt x="31203" y="6554"/>
                  </a:lnTo>
                  <a:lnTo>
                    <a:pt x="0" y="27779"/>
                  </a:lnTo>
                  <a:lnTo>
                    <a:pt x="22302" y="54228"/>
                  </a:lnTo>
                  <a:lnTo>
                    <a:pt x="28053" y="49719"/>
                  </a:lnTo>
                  <a:lnTo>
                    <a:pt x="33676" y="45756"/>
                  </a:lnTo>
                  <a:lnTo>
                    <a:pt x="39162" y="42341"/>
                  </a:lnTo>
                  <a:lnTo>
                    <a:pt x="44501" y="39475"/>
                  </a:lnTo>
                  <a:lnTo>
                    <a:pt x="51621" y="36019"/>
                  </a:lnTo>
                  <a:lnTo>
                    <a:pt x="58951" y="34292"/>
                  </a:lnTo>
                  <a:lnTo>
                    <a:pt x="127614" y="34292"/>
                  </a:lnTo>
                  <a:lnTo>
                    <a:pt x="126750" y="31903"/>
                  </a:lnTo>
                  <a:lnTo>
                    <a:pt x="95270" y="3989"/>
                  </a:lnTo>
                  <a:lnTo>
                    <a:pt x="95399" y="3989"/>
                  </a:lnTo>
                  <a:lnTo>
                    <a:pt x="87183" y="1727"/>
                  </a:lnTo>
                  <a:lnTo>
                    <a:pt x="78651" y="431"/>
                  </a:lnTo>
                  <a:lnTo>
                    <a:pt x="69421" y="0"/>
                  </a:lnTo>
                  <a:close/>
                </a:path>
                <a:path w="927734" h="232409">
                  <a:moveTo>
                    <a:pt x="223343" y="261"/>
                  </a:moveTo>
                  <a:lnTo>
                    <a:pt x="185869" y="8496"/>
                  </a:lnTo>
                  <a:lnTo>
                    <a:pt x="161485" y="39530"/>
                  </a:lnTo>
                  <a:lnTo>
                    <a:pt x="160937" y="46920"/>
                  </a:lnTo>
                  <a:lnTo>
                    <a:pt x="161014" y="54993"/>
                  </a:lnTo>
                  <a:lnTo>
                    <a:pt x="181146" y="87819"/>
                  </a:lnTo>
                  <a:lnTo>
                    <a:pt x="192245" y="95578"/>
                  </a:lnTo>
                  <a:lnTo>
                    <a:pt x="185439" y="98939"/>
                  </a:lnTo>
                  <a:lnTo>
                    <a:pt x="179156" y="103023"/>
                  </a:lnTo>
                  <a:lnTo>
                    <a:pt x="173502" y="107808"/>
                  </a:lnTo>
                  <a:lnTo>
                    <a:pt x="167848" y="112499"/>
                  </a:lnTo>
                  <a:lnTo>
                    <a:pt x="163241" y="118132"/>
                  </a:lnTo>
                  <a:lnTo>
                    <a:pt x="159890" y="124687"/>
                  </a:lnTo>
                  <a:lnTo>
                    <a:pt x="156644" y="131242"/>
                  </a:lnTo>
                  <a:lnTo>
                    <a:pt x="154969" y="138959"/>
                  </a:lnTo>
                  <a:lnTo>
                    <a:pt x="154969" y="147817"/>
                  </a:lnTo>
                  <a:lnTo>
                    <a:pt x="155268" y="152424"/>
                  </a:lnTo>
                  <a:lnTo>
                    <a:pt x="155297" y="152874"/>
                  </a:lnTo>
                  <a:lnTo>
                    <a:pt x="155409" y="154599"/>
                  </a:lnTo>
                  <a:lnTo>
                    <a:pt x="155477" y="155645"/>
                  </a:lnTo>
                  <a:lnTo>
                    <a:pt x="156997" y="162906"/>
                  </a:lnTo>
                  <a:lnTo>
                    <a:pt x="186277" y="193543"/>
                  </a:lnTo>
                  <a:lnTo>
                    <a:pt x="223343" y="199794"/>
                  </a:lnTo>
                  <a:lnTo>
                    <a:pt x="232777" y="199404"/>
                  </a:lnTo>
                  <a:lnTo>
                    <a:pt x="233040" y="199404"/>
                  </a:lnTo>
                  <a:lnTo>
                    <a:pt x="241865" y="198232"/>
                  </a:lnTo>
                  <a:lnTo>
                    <a:pt x="242078" y="198232"/>
                  </a:lnTo>
                  <a:lnTo>
                    <a:pt x="250908" y="196132"/>
                  </a:lnTo>
                  <a:lnTo>
                    <a:pt x="282713" y="174937"/>
                  </a:lnTo>
                  <a:lnTo>
                    <a:pt x="285937" y="169617"/>
                  </a:lnTo>
                  <a:lnTo>
                    <a:pt x="212977" y="169617"/>
                  </a:lnTo>
                  <a:lnTo>
                    <a:pt x="205853" y="167450"/>
                  </a:lnTo>
                  <a:lnTo>
                    <a:pt x="205648" y="167450"/>
                  </a:lnTo>
                  <a:lnTo>
                    <a:pt x="200587" y="162906"/>
                  </a:lnTo>
                  <a:lnTo>
                    <a:pt x="195491" y="158236"/>
                  </a:lnTo>
                  <a:lnTo>
                    <a:pt x="192978" y="152424"/>
                  </a:lnTo>
                  <a:lnTo>
                    <a:pt x="192978" y="140372"/>
                  </a:lnTo>
                  <a:lnTo>
                    <a:pt x="221262" y="112499"/>
                  </a:lnTo>
                  <a:lnTo>
                    <a:pt x="276832" y="112499"/>
                  </a:lnTo>
                  <a:lnTo>
                    <a:pt x="276431" y="112059"/>
                  </a:lnTo>
                  <a:lnTo>
                    <a:pt x="270253" y="107274"/>
                  </a:lnTo>
                  <a:lnTo>
                    <a:pt x="264075" y="102394"/>
                  </a:lnTo>
                  <a:lnTo>
                    <a:pt x="257479" y="98143"/>
                  </a:lnTo>
                  <a:lnTo>
                    <a:pt x="250568" y="94510"/>
                  </a:lnTo>
                  <a:lnTo>
                    <a:pt x="257269" y="91232"/>
                  </a:lnTo>
                  <a:lnTo>
                    <a:pt x="263133" y="87421"/>
                  </a:lnTo>
                  <a:lnTo>
                    <a:pt x="268368" y="83076"/>
                  </a:lnTo>
                  <a:lnTo>
                    <a:pt x="273604" y="78646"/>
                  </a:lnTo>
                  <a:lnTo>
                    <a:pt x="274644" y="77369"/>
                  </a:lnTo>
                  <a:lnTo>
                    <a:pt x="223343" y="77369"/>
                  </a:lnTo>
                  <a:lnTo>
                    <a:pt x="219050" y="75233"/>
                  </a:lnTo>
                  <a:lnTo>
                    <a:pt x="199679" y="43820"/>
                  </a:lnTo>
                  <a:lnTo>
                    <a:pt x="201878" y="38951"/>
                  </a:lnTo>
                  <a:lnTo>
                    <a:pt x="206276" y="35496"/>
                  </a:lnTo>
                  <a:lnTo>
                    <a:pt x="210778" y="32030"/>
                  </a:lnTo>
                  <a:lnTo>
                    <a:pt x="216328" y="30302"/>
                  </a:lnTo>
                  <a:lnTo>
                    <a:pt x="282230" y="30302"/>
                  </a:lnTo>
                  <a:lnTo>
                    <a:pt x="280665" y="26651"/>
                  </a:lnTo>
                  <a:lnTo>
                    <a:pt x="247199" y="3256"/>
                  </a:lnTo>
                  <a:lnTo>
                    <a:pt x="231602" y="595"/>
                  </a:lnTo>
                  <a:lnTo>
                    <a:pt x="231765" y="595"/>
                  </a:lnTo>
                  <a:lnTo>
                    <a:pt x="223343" y="261"/>
                  </a:lnTo>
                  <a:close/>
                </a:path>
                <a:path w="927734" h="232409">
                  <a:moveTo>
                    <a:pt x="276832" y="112499"/>
                  </a:moveTo>
                  <a:lnTo>
                    <a:pt x="221434" y="112499"/>
                  </a:lnTo>
                  <a:lnTo>
                    <a:pt x="224914" y="114321"/>
                  </a:lnTo>
                  <a:lnTo>
                    <a:pt x="229312" y="116886"/>
                  </a:lnTo>
                  <a:lnTo>
                    <a:pt x="233710" y="119682"/>
                  </a:lnTo>
                  <a:lnTo>
                    <a:pt x="242400" y="125619"/>
                  </a:lnTo>
                  <a:lnTo>
                    <a:pt x="246065" y="128938"/>
                  </a:lnTo>
                  <a:lnTo>
                    <a:pt x="248892" y="132666"/>
                  </a:lnTo>
                  <a:lnTo>
                    <a:pt x="251824" y="136383"/>
                  </a:lnTo>
                  <a:lnTo>
                    <a:pt x="253074" y="140372"/>
                  </a:lnTo>
                  <a:lnTo>
                    <a:pt x="253186" y="152874"/>
                  </a:lnTo>
                  <a:lnTo>
                    <a:pt x="250672" y="158675"/>
                  </a:lnTo>
                  <a:lnTo>
                    <a:pt x="245646" y="163104"/>
                  </a:lnTo>
                  <a:lnTo>
                    <a:pt x="240620" y="167450"/>
                  </a:lnTo>
                  <a:lnTo>
                    <a:pt x="232977" y="169617"/>
                  </a:lnTo>
                  <a:lnTo>
                    <a:pt x="285937" y="169617"/>
                  </a:lnTo>
                  <a:lnTo>
                    <a:pt x="291404" y="138163"/>
                  </a:lnTo>
                  <a:lnTo>
                    <a:pt x="289415" y="130624"/>
                  </a:lnTo>
                  <a:lnTo>
                    <a:pt x="285520" y="124289"/>
                  </a:lnTo>
                  <a:lnTo>
                    <a:pt x="281562" y="117682"/>
                  </a:lnTo>
                  <a:lnTo>
                    <a:pt x="276832" y="112499"/>
                  </a:lnTo>
                  <a:close/>
                </a:path>
                <a:path w="927734" h="232409">
                  <a:moveTo>
                    <a:pt x="282230" y="30302"/>
                  </a:moveTo>
                  <a:lnTo>
                    <a:pt x="229940" y="30302"/>
                  </a:lnTo>
                  <a:lnTo>
                    <a:pt x="235490" y="32030"/>
                  </a:lnTo>
                  <a:lnTo>
                    <a:pt x="244495" y="38951"/>
                  </a:lnTo>
                  <a:lnTo>
                    <a:pt x="246694" y="43820"/>
                  </a:lnTo>
                  <a:lnTo>
                    <a:pt x="246647" y="54993"/>
                  </a:lnTo>
                  <a:lnTo>
                    <a:pt x="245750" y="58448"/>
                  </a:lnTo>
                  <a:lnTo>
                    <a:pt x="223343" y="77369"/>
                  </a:lnTo>
                  <a:lnTo>
                    <a:pt x="274644" y="77369"/>
                  </a:lnTo>
                  <a:lnTo>
                    <a:pt x="277792" y="73505"/>
                  </a:lnTo>
                  <a:lnTo>
                    <a:pt x="280724" y="67662"/>
                  </a:lnTo>
                  <a:lnTo>
                    <a:pt x="283865" y="61809"/>
                  </a:lnTo>
                  <a:lnTo>
                    <a:pt x="285436" y="54993"/>
                  </a:lnTo>
                  <a:lnTo>
                    <a:pt x="285417" y="46920"/>
                  </a:lnTo>
                  <a:lnTo>
                    <a:pt x="284906" y="39680"/>
                  </a:lnTo>
                  <a:lnTo>
                    <a:pt x="283315" y="32834"/>
                  </a:lnTo>
                  <a:lnTo>
                    <a:pt x="282230" y="30302"/>
                  </a:lnTo>
                  <a:close/>
                </a:path>
                <a:path w="927734" h="232409">
                  <a:moveTo>
                    <a:pt x="360303" y="165502"/>
                  </a:moveTo>
                  <a:lnTo>
                    <a:pt x="323026" y="165502"/>
                  </a:lnTo>
                  <a:lnTo>
                    <a:pt x="322189" y="171785"/>
                  </a:lnTo>
                  <a:lnTo>
                    <a:pt x="320932" y="178748"/>
                  </a:lnTo>
                  <a:lnTo>
                    <a:pt x="313079" y="217522"/>
                  </a:lnTo>
                  <a:lnTo>
                    <a:pt x="309624" y="232233"/>
                  </a:lnTo>
                  <a:lnTo>
                    <a:pt x="338837" y="232233"/>
                  </a:lnTo>
                  <a:lnTo>
                    <a:pt x="341874" y="225584"/>
                  </a:lnTo>
                  <a:lnTo>
                    <a:pt x="344806" y="218579"/>
                  </a:lnTo>
                  <a:lnTo>
                    <a:pt x="347738" y="211229"/>
                  </a:lnTo>
                  <a:lnTo>
                    <a:pt x="350774" y="203868"/>
                  </a:lnTo>
                  <a:lnTo>
                    <a:pt x="353497" y="196517"/>
                  </a:lnTo>
                  <a:lnTo>
                    <a:pt x="358523" y="181805"/>
                  </a:lnTo>
                  <a:lnTo>
                    <a:pt x="360617" y="174937"/>
                  </a:lnTo>
                  <a:lnTo>
                    <a:pt x="362187" y="168560"/>
                  </a:lnTo>
                  <a:lnTo>
                    <a:pt x="360303" y="165502"/>
                  </a:lnTo>
                  <a:close/>
                </a:path>
                <a:path w="927734" h="232409">
                  <a:moveTo>
                    <a:pt x="491293" y="45988"/>
                  </a:moveTo>
                  <a:lnTo>
                    <a:pt x="451295" y="45988"/>
                  </a:lnTo>
                  <a:lnTo>
                    <a:pt x="451233" y="47139"/>
                  </a:lnTo>
                  <a:lnTo>
                    <a:pt x="451126" y="49139"/>
                  </a:lnTo>
                  <a:lnTo>
                    <a:pt x="451085" y="49893"/>
                  </a:lnTo>
                  <a:lnTo>
                    <a:pt x="450981" y="54281"/>
                  </a:lnTo>
                  <a:lnTo>
                    <a:pt x="450562" y="63935"/>
                  </a:lnTo>
                  <a:lnTo>
                    <a:pt x="450457" y="68636"/>
                  </a:lnTo>
                  <a:lnTo>
                    <a:pt x="450352" y="73243"/>
                  </a:lnTo>
                  <a:lnTo>
                    <a:pt x="450248" y="197135"/>
                  </a:lnTo>
                  <a:lnTo>
                    <a:pt x="491293" y="197135"/>
                  </a:lnTo>
                  <a:lnTo>
                    <a:pt x="491293" y="45988"/>
                  </a:lnTo>
                  <a:close/>
                </a:path>
                <a:path w="927734" h="232409">
                  <a:moveTo>
                    <a:pt x="491293" y="2795"/>
                  </a:moveTo>
                  <a:lnTo>
                    <a:pt x="457577" y="2795"/>
                  </a:lnTo>
                  <a:lnTo>
                    <a:pt x="394961" y="52637"/>
                  </a:lnTo>
                  <a:lnTo>
                    <a:pt x="414751" y="77369"/>
                  </a:lnTo>
                  <a:lnTo>
                    <a:pt x="437054" y="59422"/>
                  </a:lnTo>
                  <a:lnTo>
                    <a:pt x="451295" y="45988"/>
                  </a:lnTo>
                  <a:lnTo>
                    <a:pt x="491293" y="45988"/>
                  </a:lnTo>
                  <a:lnTo>
                    <a:pt x="491293" y="2795"/>
                  </a:lnTo>
                  <a:close/>
                </a:path>
                <a:path w="927734" h="232409">
                  <a:moveTo>
                    <a:pt x="545009" y="154330"/>
                  </a:moveTo>
                  <a:lnTo>
                    <a:pt x="545009" y="189292"/>
                  </a:lnTo>
                  <a:lnTo>
                    <a:pt x="551233" y="191778"/>
                  </a:lnTo>
                  <a:lnTo>
                    <a:pt x="593198" y="199628"/>
                  </a:lnTo>
                  <a:lnTo>
                    <a:pt x="601133" y="199794"/>
                  </a:lnTo>
                  <a:lnTo>
                    <a:pt x="614109" y="199313"/>
                  </a:lnTo>
                  <a:lnTo>
                    <a:pt x="653705" y="187875"/>
                  </a:lnTo>
                  <a:lnTo>
                    <a:pt x="673139" y="167230"/>
                  </a:lnTo>
                  <a:lnTo>
                    <a:pt x="596735" y="167230"/>
                  </a:lnTo>
                  <a:lnTo>
                    <a:pt x="590711" y="167030"/>
                  </a:lnTo>
                  <a:lnTo>
                    <a:pt x="551352" y="157328"/>
                  </a:lnTo>
                  <a:lnTo>
                    <a:pt x="545009" y="154330"/>
                  </a:lnTo>
                  <a:close/>
                </a:path>
                <a:path w="927734" h="232409">
                  <a:moveTo>
                    <a:pt x="671766" y="33234"/>
                  </a:moveTo>
                  <a:lnTo>
                    <a:pt x="615688" y="33234"/>
                  </a:lnTo>
                  <a:lnTo>
                    <a:pt x="622808" y="35182"/>
                  </a:lnTo>
                  <a:lnTo>
                    <a:pt x="626996" y="39077"/>
                  </a:lnTo>
                  <a:lnTo>
                    <a:pt x="631289" y="42982"/>
                  </a:lnTo>
                  <a:lnTo>
                    <a:pt x="633383" y="48385"/>
                  </a:lnTo>
                  <a:lnTo>
                    <a:pt x="633383" y="60354"/>
                  </a:lnTo>
                  <a:lnTo>
                    <a:pt x="632232" y="64867"/>
                  </a:lnTo>
                  <a:lnTo>
                    <a:pt x="629928" y="68856"/>
                  </a:lnTo>
                  <a:lnTo>
                    <a:pt x="627729" y="72751"/>
                  </a:lnTo>
                  <a:lnTo>
                    <a:pt x="589929" y="81484"/>
                  </a:lnTo>
                  <a:lnTo>
                    <a:pt x="574956" y="81484"/>
                  </a:lnTo>
                  <a:lnTo>
                    <a:pt x="574956" y="112991"/>
                  </a:lnTo>
                  <a:lnTo>
                    <a:pt x="589720" y="112991"/>
                  </a:lnTo>
                  <a:lnTo>
                    <a:pt x="598319" y="113173"/>
                  </a:lnTo>
                  <a:lnTo>
                    <a:pt x="635059" y="128142"/>
                  </a:lnTo>
                  <a:lnTo>
                    <a:pt x="636525" y="132708"/>
                  </a:lnTo>
                  <a:lnTo>
                    <a:pt x="636525" y="147335"/>
                  </a:lnTo>
                  <a:lnTo>
                    <a:pt x="633563" y="154330"/>
                  </a:lnTo>
                  <a:lnTo>
                    <a:pt x="633488" y="154508"/>
                  </a:lnTo>
                  <a:lnTo>
                    <a:pt x="627624" y="159649"/>
                  </a:lnTo>
                  <a:lnTo>
                    <a:pt x="622386" y="162963"/>
                  </a:lnTo>
                  <a:lnTo>
                    <a:pt x="615187" y="165432"/>
                  </a:lnTo>
                  <a:lnTo>
                    <a:pt x="614877" y="165432"/>
                  </a:lnTo>
                  <a:lnTo>
                    <a:pt x="606921" y="166755"/>
                  </a:lnTo>
                  <a:lnTo>
                    <a:pt x="596735" y="167230"/>
                  </a:lnTo>
                  <a:lnTo>
                    <a:pt x="673139" y="167230"/>
                  </a:lnTo>
                  <a:lnTo>
                    <a:pt x="674819" y="164036"/>
                  </a:lnTo>
                  <a:lnTo>
                    <a:pt x="677453" y="156623"/>
                  </a:lnTo>
                  <a:lnTo>
                    <a:pt x="679032" y="148789"/>
                  </a:lnTo>
                  <a:lnTo>
                    <a:pt x="679560" y="140508"/>
                  </a:lnTo>
                  <a:lnTo>
                    <a:pt x="678903" y="132708"/>
                  </a:lnTo>
                  <a:lnTo>
                    <a:pt x="652388" y="100627"/>
                  </a:lnTo>
                  <a:lnTo>
                    <a:pt x="631813" y="95578"/>
                  </a:lnTo>
                  <a:lnTo>
                    <a:pt x="631813" y="94782"/>
                  </a:lnTo>
                  <a:lnTo>
                    <a:pt x="668251" y="69526"/>
                  </a:lnTo>
                  <a:lnTo>
                    <a:pt x="673801" y="55212"/>
                  </a:lnTo>
                  <a:lnTo>
                    <a:pt x="673712" y="45412"/>
                  </a:lnTo>
                  <a:lnTo>
                    <a:pt x="672703" y="35849"/>
                  </a:lnTo>
                  <a:lnTo>
                    <a:pt x="671766" y="33234"/>
                  </a:lnTo>
                  <a:close/>
                </a:path>
                <a:path w="927734" h="232409">
                  <a:moveTo>
                    <a:pt x="608672" y="0"/>
                  </a:moveTo>
                  <a:lnTo>
                    <a:pt x="564627" y="8344"/>
                  </a:lnTo>
                  <a:lnTo>
                    <a:pt x="545323" y="19140"/>
                  </a:lnTo>
                  <a:lnTo>
                    <a:pt x="564276" y="47454"/>
                  </a:lnTo>
                  <a:lnTo>
                    <a:pt x="567417" y="45412"/>
                  </a:lnTo>
                  <a:lnTo>
                    <a:pt x="570977" y="43338"/>
                  </a:lnTo>
                  <a:lnTo>
                    <a:pt x="575061" y="41202"/>
                  </a:lnTo>
                  <a:lnTo>
                    <a:pt x="578989" y="39077"/>
                  </a:lnTo>
                  <a:lnTo>
                    <a:pt x="583751" y="37129"/>
                  </a:lnTo>
                  <a:lnTo>
                    <a:pt x="588777" y="35621"/>
                  </a:lnTo>
                  <a:lnTo>
                    <a:pt x="593908" y="34030"/>
                  </a:lnTo>
                  <a:lnTo>
                    <a:pt x="599562" y="33234"/>
                  </a:lnTo>
                  <a:lnTo>
                    <a:pt x="671766" y="33234"/>
                  </a:lnTo>
                  <a:lnTo>
                    <a:pt x="669416" y="26683"/>
                  </a:lnTo>
                  <a:lnTo>
                    <a:pt x="635746" y="3061"/>
                  </a:lnTo>
                  <a:lnTo>
                    <a:pt x="622948" y="755"/>
                  </a:lnTo>
                  <a:lnTo>
                    <a:pt x="608672" y="0"/>
                  </a:lnTo>
                  <a:close/>
                </a:path>
                <a:path w="927734" h="232409">
                  <a:moveTo>
                    <a:pt x="880810" y="77631"/>
                  </a:moveTo>
                  <a:lnTo>
                    <a:pt x="845838" y="93578"/>
                  </a:lnTo>
                  <a:lnTo>
                    <a:pt x="834948" y="138383"/>
                  </a:lnTo>
                  <a:lnTo>
                    <a:pt x="835561" y="149817"/>
                  </a:lnTo>
                  <a:lnTo>
                    <a:pt x="835676" y="151957"/>
                  </a:lnTo>
                  <a:lnTo>
                    <a:pt x="853172" y="190406"/>
                  </a:lnTo>
                  <a:lnTo>
                    <a:pt x="880810" y="199533"/>
                  </a:lnTo>
                  <a:lnTo>
                    <a:pt x="892098" y="198518"/>
                  </a:lnTo>
                  <a:lnTo>
                    <a:pt x="921829" y="172141"/>
                  </a:lnTo>
                  <a:lnTo>
                    <a:pt x="876727" y="172141"/>
                  </a:lnTo>
                  <a:lnTo>
                    <a:pt x="873633" y="169397"/>
                  </a:lnTo>
                  <a:lnTo>
                    <a:pt x="871564" y="163970"/>
                  </a:lnTo>
                  <a:lnTo>
                    <a:pt x="869502" y="158183"/>
                  </a:lnTo>
                  <a:lnTo>
                    <a:pt x="868455" y="149817"/>
                  </a:lnTo>
                  <a:lnTo>
                    <a:pt x="868455" y="127483"/>
                  </a:lnTo>
                  <a:lnTo>
                    <a:pt x="869502" y="119148"/>
                  </a:lnTo>
                  <a:lnTo>
                    <a:pt x="871776" y="112905"/>
                  </a:lnTo>
                  <a:lnTo>
                    <a:pt x="873585" y="108164"/>
                  </a:lnTo>
                  <a:lnTo>
                    <a:pt x="876727" y="105410"/>
                  </a:lnTo>
                  <a:lnTo>
                    <a:pt x="921758" y="105410"/>
                  </a:lnTo>
                  <a:lnTo>
                    <a:pt x="920675" y="102362"/>
                  </a:lnTo>
                  <a:lnTo>
                    <a:pt x="915469" y="93578"/>
                  </a:lnTo>
                  <a:lnTo>
                    <a:pt x="908890" y="86602"/>
                  </a:lnTo>
                  <a:lnTo>
                    <a:pt x="900928" y="81619"/>
                  </a:lnTo>
                  <a:lnTo>
                    <a:pt x="891571" y="78628"/>
                  </a:lnTo>
                  <a:lnTo>
                    <a:pt x="880810" y="77631"/>
                  </a:lnTo>
                  <a:close/>
                </a:path>
                <a:path w="927734" h="232409">
                  <a:moveTo>
                    <a:pt x="882695" y="2795"/>
                  </a:moveTo>
                  <a:lnTo>
                    <a:pt x="850759" y="2795"/>
                  </a:lnTo>
                  <a:lnTo>
                    <a:pt x="742909" y="197135"/>
                  </a:lnTo>
                  <a:lnTo>
                    <a:pt x="774845" y="197135"/>
                  </a:lnTo>
                  <a:lnTo>
                    <a:pt x="882695" y="2795"/>
                  </a:lnTo>
                  <a:close/>
                </a:path>
                <a:path w="927734" h="232409">
                  <a:moveTo>
                    <a:pt x="921758" y="105410"/>
                  </a:moveTo>
                  <a:lnTo>
                    <a:pt x="885418" y="105410"/>
                  </a:lnTo>
                  <a:lnTo>
                    <a:pt x="888559" y="108164"/>
                  </a:lnTo>
                  <a:lnTo>
                    <a:pt x="892747" y="119148"/>
                  </a:lnTo>
                  <a:lnTo>
                    <a:pt x="893794" y="127483"/>
                  </a:lnTo>
                  <a:lnTo>
                    <a:pt x="893794" y="138644"/>
                  </a:lnTo>
                  <a:lnTo>
                    <a:pt x="893598" y="146555"/>
                  </a:lnTo>
                  <a:lnTo>
                    <a:pt x="893133" y="151957"/>
                  </a:lnTo>
                  <a:lnTo>
                    <a:pt x="893009" y="153401"/>
                  </a:lnTo>
                  <a:lnTo>
                    <a:pt x="892027" y="159182"/>
                  </a:lnTo>
                  <a:lnTo>
                    <a:pt x="890627" y="163970"/>
                  </a:lnTo>
                  <a:lnTo>
                    <a:pt x="888559" y="169397"/>
                  </a:lnTo>
                  <a:lnTo>
                    <a:pt x="885418" y="172141"/>
                  </a:lnTo>
                  <a:lnTo>
                    <a:pt x="921829" y="172141"/>
                  </a:lnTo>
                  <a:lnTo>
                    <a:pt x="924539" y="163970"/>
                  </a:lnTo>
                  <a:lnTo>
                    <a:pt x="926612" y="151957"/>
                  </a:lnTo>
                  <a:lnTo>
                    <a:pt x="927288" y="138644"/>
                  </a:lnTo>
                  <a:lnTo>
                    <a:pt x="927301" y="138383"/>
                  </a:lnTo>
                  <a:lnTo>
                    <a:pt x="926571" y="124763"/>
                  </a:lnTo>
                  <a:lnTo>
                    <a:pt x="924397" y="112905"/>
                  </a:lnTo>
                  <a:lnTo>
                    <a:pt x="924369" y="112757"/>
                  </a:lnTo>
                  <a:lnTo>
                    <a:pt x="921758" y="105410"/>
                  </a:lnTo>
                  <a:close/>
                </a:path>
                <a:path w="927734" h="232409">
                  <a:moveTo>
                    <a:pt x="744689" y="0"/>
                  </a:moveTo>
                  <a:lnTo>
                    <a:pt x="709716" y="15947"/>
                  </a:lnTo>
                  <a:lnTo>
                    <a:pt x="698826" y="60752"/>
                  </a:lnTo>
                  <a:lnTo>
                    <a:pt x="699437" y="72175"/>
                  </a:lnTo>
                  <a:lnTo>
                    <a:pt x="699554" y="74382"/>
                  </a:lnTo>
                  <a:lnTo>
                    <a:pt x="717051" y="112905"/>
                  </a:lnTo>
                  <a:lnTo>
                    <a:pt x="744689" y="122027"/>
                  </a:lnTo>
                  <a:lnTo>
                    <a:pt x="755976" y="121014"/>
                  </a:lnTo>
                  <a:lnTo>
                    <a:pt x="785746" y="94510"/>
                  </a:lnTo>
                  <a:lnTo>
                    <a:pt x="740605" y="94510"/>
                  </a:lnTo>
                  <a:lnTo>
                    <a:pt x="737511" y="91766"/>
                  </a:lnTo>
                  <a:lnTo>
                    <a:pt x="735546" y="86602"/>
                  </a:lnTo>
                  <a:lnTo>
                    <a:pt x="733380" y="80552"/>
                  </a:lnTo>
                  <a:lnTo>
                    <a:pt x="732333" y="72175"/>
                  </a:lnTo>
                  <a:lnTo>
                    <a:pt x="732333" y="49851"/>
                  </a:lnTo>
                  <a:lnTo>
                    <a:pt x="733380" y="41517"/>
                  </a:lnTo>
                  <a:lnTo>
                    <a:pt x="735370" y="36019"/>
                  </a:lnTo>
                  <a:lnTo>
                    <a:pt x="737464" y="30533"/>
                  </a:lnTo>
                  <a:lnTo>
                    <a:pt x="740605" y="27779"/>
                  </a:lnTo>
                  <a:lnTo>
                    <a:pt x="785637" y="27779"/>
                  </a:lnTo>
                  <a:lnTo>
                    <a:pt x="784553" y="24731"/>
                  </a:lnTo>
                  <a:lnTo>
                    <a:pt x="779347" y="15947"/>
                  </a:lnTo>
                  <a:lnTo>
                    <a:pt x="772769" y="8971"/>
                  </a:lnTo>
                  <a:lnTo>
                    <a:pt x="764806" y="3988"/>
                  </a:lnTo>
                  <a:lnTo>
                    <a:pt x="755449" y="997"/>
                  </a:lnTo>
                  <a:lnTo>
                    <a:pt x="744689" y="0"/>
                  </a:lnTo>
                  <a:close/>
                </a:path>
                <a:path w="927734" h="232409">
                  <a:moveTo>
                    <a:pt x="785637" y="27779"/>
                  </a:moveTo>
                  <a:lnTo>
                    <a:pt x="749296" y="27779"/>
                  </a:lnTo>
                  <a:lnTo>
                    <a:pt x="752437" y="30533"/>
                  </a:lnTo>
                  <a:lnTo>
                    <a:pt x="756626" y="41517"/>
                  </a:lnTo>
                  <a:lnTo>
                    <a:pt x="757673" y="49851"/>
                  </a:lnTo>
                  <a:lnTo>
                    <a:pt x="757673" y="61013"/>
                  </a:lnTo>
                  <a:lnTo>
                    <a:pt x="749296" y="94510"/>
                  </a:lnTo>
                  <a:lnTo>
                    <a:pt x="785746" y="94510"/>
                  </a:lnTo>
                  <a:lnTo>
                    <a:pt x="788363" y="86602"/>
                  </a:lnTo>
                  <a:lnTo>
                    <a:pt x="788470" y="86133"/>
                  </a:lnTo>
                  <a:lnTo>
                    <a:pt x="790491" y="74382"/>
                  </a:lnTo>
                  <a:lnTo>
                    <a:pt x="791166" y="61013"/>
                  </a:lnTo>
                  <a:lnTo>
                    <a:pt x="791180" y="60752"/>
                  </a:lnTo>
                  <a:lnTo>
                    <a:pt x="790450" y="47132"/>
                  </a:lnTo>
                  <a:lnTo>
                    <a:pt x="788248" y="35125"/>
                  </a:lnTo>
                  <a:lnTo>
                    <a:pt x="785637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554355"/>
              <a:endParaRPr sz="1090"/>
            </a:p>
          </p:txBody>
        </p:sp>
      </p:grpSp>
      <p:sp>
        <p:nvSpPr>
          <p:cNvPr id="237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0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8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6124845"/>
              </p:ext>
            </p:extLst>
          </p:nvPr>
        </p:nvGraphicFramePr>
        <p:xfrm>
          <a:off x="457200" y="609601"/>
          <a:ext cx="1097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85125119"/>
              </p:ext>
            </p:extLst>
          </p:nvPr>
        </p:nvGraphicFramePr>
        <p:xfrm>
          <a:off x="457200" y="2514600"/>
          <a:ext cx="10972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" y="4800600"/>
            <a:ext cx="1135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+mj-lt"/>
              </a:rPr>
              <a:t>В 2024-2025 учебном году эффективность участия ивановских школьников в заключительном этапе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+mj-lt"/>
              </a:rPr>
              <a:t>всероссийской олимпиады </a:t>
            </a:r>
            <a:r>
              <a:rPr lang="ru-RU" sz="2400" dirty="0" smtClean="0">
                <a:effectLst/>
                <a:latin typeface="+mj-lt"/>
              </a:rPr>
              <a:t>школьников существенно выросла, более, чем в 2 раза) по сравнению с предыдущим учебным годом и составила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+mj-lt"/>
              </a:rPr>
              <a:t>29,4%</a:t>
            </a:r>
            <a:r>
              <a:rPr lang="ru-RU" sz="2400" dirty="0" smtClean="0">
                <a:effectLst/>
                <a:latin typeface="+mj-lt"/>
              </a:rPr>
              <a:t> (в 2024 году 13%).</a:t>
            </a:r>
            <a:endParaRPr lang="ru-RU" sz="2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581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7700" y="749748"/>
            <a:ext cx="11413363" cy="547714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Гражданское патриотическое воспитание </a:t>
            </a:r>
            <a:endParaRPr lang="ru-RU" sz="2800" b="1" i="1" dirty="0" smtClean="0">
              <a:solidFill>
                <a:srgbClr val="0070C0"/>
              </a:solidFill>
              <a:latin typeface="+mj-lt"/>
            </a:endParaRP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Духовно-нравственное воспитание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Поддержка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детского научно-технического, научно-исследовательского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творчества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Развитие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детской социальной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инициативы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Создание условий для профориентации школьников и молодежи 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Физическое воспитание </a:t>
            </a:r>
            <a:endParaRPr lang="ru-RU" sz="2800" b="1" i="1" dirty="0" smtClean="0">
              <a:solidFill>
                <a:srgbClr val="0070C0"/>
              </a:solidFill>
              <a:latin typeface="+mj-lt"/>
            </a:endParaRP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Выстраивание </a:t>
            </a: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системы профилактической работы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Организация отдыха детей в каникулярное время, включая мероприятия по обеспечению безопасности их жизни и здоровья</a:t>
            </a:r>
          </a:p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800" b="1" i="1" dirty="0">
                <a:solidFill>
                  <a:srgbClr val="0070C0"/>
                </a:solidFill>
                <a:latin typeface="+mj-lt"/>
              </a:rPr>
              <a:t>Сохранение и укрепление здоровья </a:t>
            </a:r>
            <a:r>
              <a:rPr lang="ru-RU" sz="2800" b="1" i="1" dirty="0" smtClean="0">
                <a:solidFill>
                  <a:srgbClr val="0070C0"/>
                </a:solidFill>
                <a:latin typeface="+mj-lt"/>
              </a:rPr>
              <a:t>школьников</a:t>
            </a:r>
            <a:endParaRPr lang="ru-RU" sz="1800" dirty="0"/>
          </a:p>
        </p:txBody>
      </p:sp>
      <p:sp>
        <p:nvSpPr>
          <p:cNvPr id="11" name="object 4"/>
          <p:cNvSpPr txBox="1"/>
          <p:nvPr/>
        </p:nvSpPr>
        <p:spPr>
          <a:xfrm>
            <a:off x="914400" y="228600"/>
            <a:ext cx="10687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277E"/>
                </a:solidFill>
                <a:latin typeface="Calibri" panose="020F0502020204030204"/>
                <a:ea typeface="+mj-ea"/>
                <a:cs typeface="Calibri" panose="020F0502020204030204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pc="-10" dirty="0" smtClean="0"/>
              <a:t>ДОПОЛНИТЕЛЬНОЕ ОБРАЗОВАНИЕ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И ВОСПИТАНИЕ</a:t>
            </a:r>
          </a:p>
        </p:txBody>
      </p:sp>
      <p:sp>
        <p:nvSpPr>
          <p:cNvPr id="7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12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3735" y="4283202"/>
            <a:ext cx="41167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ЗАДАЧИ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2025/2026</a:t>
            </a:r>
            <a:r>
              <a:rPr sz="2000" b="1" spc="-5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УЧЕБНЫЙ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ГОД</a:t>
            </a:r>
            <a:endParaRPr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276" y="166311"/>
            <a:ext cx="99471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12" dirty="0">
                <a:solidFill>
                  <a:srgbClr val="00277E"/>
                </a:solidFill>
                <a:latin typeface="Calibri" panose="020F0502020204030204"/>
              </a:rPr>
              <a:t>ДОПОЛНИТЕЛЬНОЕ</a:t>
            </a:r>
            <a:r>
              <a:rPr lang="ru-RU" spc="-10" dirty="0" smtClean="0"/>
              <a:t> </a:t>
            </a:r>
            <a:r>
              <a:rPr lang="ru-RU" sz="3200" b="1" spc="-12" dirty="0">
                <a:solidFill>
                  <a:srgbClr val="00277E"/>
                </a:solidFill>
                <a:latin typeface="Calibri" panose="020F0502020204030204"/>
              </a:rPr>
              <a:t>ОБРАЗОВАНИЕ ДЕТЕЙ</a:t>
            </a:r>
            <a:endParaRPr sz="3200" b="1" spc="-12" dirty="0">
              <a:solidFill>
                <a:srgbClr val="00277E"/>
              </a:solidFill>
              <a:latin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93026" y="1871598"/>
            <a:ext cx="758825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ts val="1425"/>
              </a:lnSpc>
              <a:spcBef>
                <a:spcPts val="100"/>
              </a:spcBef>
            </a:pPr>
            <a:r>
              <a:rPr sz="1200" spc="-1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БАЗОВЫЙ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905"/>
              </a:lnSpc>
            </a:pPr>
            <a:r>
              <a:rPr sz="160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34%</a:t>
            </a:r>
            <a:r>
              <a:rPr sz="1600" spc="-35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2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школ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65489" y="1871598"/>
            <a:ext cx="777875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sz="1200" spc="-10" dirty="0" smtClean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ОСНОВОЙ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 marL="21590">
              <a:lnSpc>
                <a:spcPts val="1905"/>
              </a:lnSpc>
            </a:pPr>
            <a:r>
              <a:rPr sz="160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51%</a:t>
            </a:r>
            <a:r>
              <a:rPr sz="1600" spc="-35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2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школ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17809" y="1871598"/>
            <a:ext cx="1037590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sz="1200" spc="-1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ПРОДВИНУТЫЙ</a:t>
            </a:r>
            <a:endParaRPr sz="1200" dirty="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905"/>
              </a:lnSpc>
            </a:pPr>
            <a:r>
              <a:rPr sz="160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15%</a:t>
            </a:r>
            <a:r>
              <a:rPr sz="1600" spc="-35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20" dirty="0">
                <a:solidFill>
                  <a:srgbClr val="F7F7F7"/>
                </a:solidFill>
                <a:latin typeface="Calibri" panose="020F0502020204030204"/>
                <a:cs typeface="Calibri" panose="020F0502020204030204"/>
              </a:rPr>
              <a:t>школ</a:t>
            </a:r>
            <a:endParaRPr sz="1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013" y="879165"/>
            <a:ext cx="112985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spc="-12" dirty="0">
                <a:solidFill>
                  <a:srgbClr val="FF0000"/>
                </a:solidFill>
                <a:latin typeface="+mn-lt"/>
              </a:rPr>
              <a:t>Цель: </a:t>
            </a:r>
            <a:r>
              <a:rPr lang="ru-RU" sz="2000" b="1" spc="-12" dirty="0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2000" b="1" kern="1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хват </a:t>
            </a:r>
            <a:r>
              <a:rPr lang="ru-RU" sz="2000" b="1" kern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детей </a:t>
            </a:r>
            <a:r>
              <a:rPr lang="ru-RU" sz="2000" b="1" kern="12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программами дополнительного образования в 2025 </a:t>
            </a:r>
            <a:r>
              <a:rPr lang="ru-RU" sz="2000" b="1" kern="1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году </a:t>
            </a:r>
            <a:r>
              <a:rPr lang="ru-RU" sz="2000" b="1" kern="1200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– не менее </a:t>
            </a:r>
            <a:r>
              <a:rPr lang="ru-RU" sz="2000" b="1" kern="12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80,3%</a:t>
            </a:r>
            <a:endParaRPr lang="ru-RU" sz="20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0809" y="1604505"/>
            <a:ext cx="5530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Муниципальные образования с высоким уровнем охвата</a:t>
            </a:r>
            <a:endParaRPr lang="ru-RU" sz="16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276" y="1558391"/>
            <a:ext cx="5357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Муниципальные образования с низким уровнем охвата</a:t>
            </a:r>
            <a:endParaRPr lang="ru-RU" sz="16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22276" y="2011066"/>
          <a:ext cx="5638908" cy="452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5961183" y="1992440"/>
          <a:ext cx="5943601" cy="45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smtClean="0"/>
              <a:t>11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22200" y="403200"/>
            <a:ext cx="10041000" cy="1158480"/>
          </a:xfrm>
          <a:prstGeom prst="rect">
            <a:avLst/>
          </a:prstGeom>
          <a:noFill/>
          <a:ln w="0">
            <a:noFill/>
          </a:ln>
        </p:spPr>
        <p:txBody>
          <a:bodyPr lIns="0" tIns="13320" rIns="0" bIns="0" anchor="t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3200" b="1" strike="noStrike" spc="-12" dirty="0">
                <a:solidFill>
                  <a:srgbClr val="00277E"/>
                </a:solidFill>
                <a:latin typeface="Calibri" panose="020F0502020204030204"/>
              </a:rPr>
              <a:t>ИСПОЛЬЗОВАНИЕ </a:t>
            </a:r>
            <a:r>
              <a:rPr lang="ru-RU" sz="3200" b="1" strike="noStrike" spc="-12" dirty="0" smtClean="0">
                <a:solidFill>
                  <a:srgbClr val="00277E"/>
                </a:solidFill>
                <a:latin typeface="Calibri" panose="020F0502020204030204"/>
              </a:rPr>
              <a:t>«</a:t>
            </a:r>
            <a:r>
              <a:rPr lang="ru-RU" sz="3200" b="1" strike="noStrike" spc="-12" dirty="0">
                <a:solidFill>
                  <a:srgbClr val="00277E"/>
                </a:solidFill>
                <a:latin typeface="Calibri" panose="020F0502020204030204"/>
              </a:rPr>
              <a:t>СФЕРУМ» В ОБРАЗОВАТЕЛЬНОМ </a:t>
            </a:r>
            <a:r>
              <a:rPr lang="ru-RU" sz="3200" b="1" strike="noStrike" spc="-12" dirty="0" smtClean="0">
                <a:solidFill>
                  <a:srgbClr val="00277E"/>
                </a:solidFill>
                <a:latin typeface="Calibri" panose="020F0502020204030204"/>
              </a:rPr>
              <a:t>ПРОЦЕССЕ (май </a:t>
            </a:r>
            <a:r>
              <a:rPr lang="ru-RU" sz="3200" b="1" strike="noStrike" spc="-12" smtClean="0">
                <a:solidFill>
                  <a:srgbClr val="00277E"/>
                </a:solidFill>
                <a:latin typeface="Calibri" panose="020F0502020204030204"/>
              </a:rPr>
              <a:t>2025 года)</a:t>
            </a:r>
            <a:endParaRPr lang="ru-RU" sz="3200" b="0" strike="noStrike" spc="-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7" name="object 85"/>
          <p:cNvSpPr/>
          <p:nvPr/>
        </p:nvSpPr>
        <p:spPr>
          <a:xfrm>
            <a:off x="8865360" y="1524000"/>
            <a:ext cx="777600" cy="43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700">
              <a:lnSpc>
                <a:spcPts val="1425"/>
              </a:lnSpc>
              <a:spcBef>
                <a:spcPts val="100"/>
              </a:spcBef>
            </a:pPr>
            <a:r>
              <a:rPr lang="ru-RU" sz="1200" b="0" strike="noStrike" spc="-12">
                <a:solidFill>
                  <a:srgbClr val="F7F7F7"/>
                </a:solidFill>
                <a:latin typeface="Calibri" panose="020F0502020204030204"/>
              </a:rPr>
              <a:t>ОСНОВНОЙ</a:t>
            </a:r>
            <a:endParaRPr lang="ru-RU" sz="12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590">
              <a:lnSpc>
                <a:spcPts val="1905"/>
              </a:lnSpc>
            </a:pPr>
            <a:r>
              <a:rPr lang="ru-RU" sz="1600" b="0" strike="noStrike" spc="-1">
                <a:solidFill>
                  <a:srgbClr val="F7F7F7"/>
                </a:solidFill>
                <a:latin typeface="Calibri" panose="020F0502020204030204"/>
              </a:rPr>
              <a:t>51%</a:t>
            </a:r>
            <a:r>
              <a:rPr lang="ru-RU" sz="1600" b="0" strike="noStrike" spc="-35">
                <a:solidFill>
                  <a:srgbClr val="F7F7F7"/>
                </a:solidFill>
                <a:latin typeface="Calibri" panose="020F0502020204030204"/>
              </a:rPr>
              <a:t> </a:t>
            </a:r>
            <a:r>
              <a:rPr lang="ru-RU" sz="1200" b="0" strike="noStrike" spc="-21">
                <a:solidFill>
                  <a:srgbClr val="F7F7F7"/>
                </a:solidFill>
                <a:latin typeface="Calibri" panose="020F0502020204030204"/>
              </a:rPr>
              <a:t>школ</a:t>
            </a:r>
            <a:endParaRPr lang="ru-RU" sz="12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graphicFrame>
        <p:nvGraphicFramePr>
          <p:cNvPr id="48" name="Диаграмма 47"/>
          <p:cNvGraphicFramePr/>
          <p:nvPr/>
        </p:nvGraphicFramePr>
        <p:xfrm>
          <a:off x="337680" y="1843680"/>
          <a:ext cx="5766840" cy="4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Диаграмма 48"/>
          <p:cNvGraphicFramePr/>
          <p:nvPr/>
        </p:nvGraphicFramePr>
        <p:xfrm>
          <a:off x="6300000" y="1791840"/>
          <a:ext cx="5766840" cy="437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13</a:t>
            </a:r>
            <a:endParaRPr spc="-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3718" y="1011779"/>
            <a:ext cx="6010563" cy="312265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065" marR="671195" lvl="2" algn="just"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Министерство просвещения Российской Федерации совместно с ООО «Компания ВК» к началу 2025-2026 учебного года завершает интеграцию «</a:t>
            </a:r>
            <a:r>
              <a:rPr lang="ru-RU" sz="2000" dirty="0" err="1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Сферума</a:t>
            </a:r>
            <a:r>
              <a:rPr lang="ru-RU" sz="2000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» в национальный мессенджер Мах:</a:t>
            </a:r>
          </a:p>
          <a:p>
            <a:pPr marL="889000" marR="671195" lvl="2" indent="-3429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2000" dirty="0" smtClean="0">
                <a:latin typeface="Calibri" panose="020F0502020204030204"/>
                <a:cs typeface="Calibri" panose="020F0502020204030204"/>
              </a:rPr>
              <a:t>Сохранятся </a:t>
            </a:r>
            <a:r>
              <a:rPr lang="ru-RU" sz="2000" b="1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ключевые функции «</a:t>
            </a:r>
            <a:r>
              <a:rPr lang="ru-RU" sz="2000" b="1" dirty="0" err="1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Сферума</a:t>
            </a:r>
            <a:r>
              <a:rPr lang="ru-RU" sz="2000" b="1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»</a:t>
            </a:r>
          </a:p>
          <a:p>
            <a:pPr marL="889000" marR="671195" lvl="3" indent="-4572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Будут добавлены </a:t>
            </a:r>
            <a:r>
              <a:rPr lang="ru-RU" sz="2000" b="1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новые сервисы</a:t>
            </a:r>
            <a:r>
              <a:rPr lang="ru-RU" sz="2000" b="1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для образования</a:t>
            </a:r>
            <a:endParaRPr lang="ru-RU" sz="2000" b="1" dirty="0">
              <a:solidFill>
                <a:srgbClr val="00133C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5971" y="505871"/>
            <a:ext cx="106870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/>
              <a:t>МЕССЕНДЖЕР МАХ</a:t>
            </a: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5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43768"/>
            <a:ext cx="4148282" cy="2493097"/>
          </a:xfrm>
          <a:prstGeom prst="rect">
            <a:avLst/>
          </a:prstGeom>
          <a:effectLst>
            <a:outerShdw blurRad="38100" sx="101000" sy="101000" algn="ctr" rotWithShape="0">
              <a:schemeClr val="bg1">
                <a:alpha val="12000"/>
              </a:schemeClr>
            </a:outerShdw>
          </a:effec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5371"/>
          <a:stretch>
            <a:fillRect/>
          </a:stretch>
        </p:blipFill>
        <p:spPr bwMode="auto">
          <a:xfrm>
            <a:off x="1600200" y="4419600"/>
            <a:ext cx="2598857" cy="16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5516" y="1322104"/>
            <a:ext cx="5997447" cy="5459696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6263603" y="1711813"/>
            <a:ext cx="5490097" cy="485453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2400" b="1" spc="-2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ЗАДАЧИ</a:t>
            </a:r>
            <a:r>
              <a:rPr sz="2400" b="1" spc="-2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+mj-lt"/>
                <a:cs typeface="Calibri" panose="020F0502020204030204"/>
              </a:rPr>
              <a:t>НА</a:t>
            </a:r>
            <a:r>
              <a:rPr sz="2400" b="1" spc="-2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+mj-lt"/>
                <a:cs typeface="Calibri" panose="020F0502020204030204"/>
              </a:rPr>
              <a:t>2025/2026</a:t>
            </a:r>
            <a:r>
              <a:rPr sz="2400" b="1" spc="-5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b="1" dirty="0">
                <a:solidFill>
                  <a:srgbClr val="FFFFFF"/>
                </a:solidFill>
                <a:latin typeface="+mj-lt"/>
                <a:cs typeface="Calibri" panose="020F0502020204030204"/>
              </a:rPr>
              <a:t>УЧЕБНЫЙ</a:t>
            </a:r>
            <a:r>
              <a:rPr sz="2400" b="1" spc="-2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ГОД</a:t>
            </a:r>
            <a:endParaRPr sz="2400" dirty="0">
              <a:latin typeface="+mj-lt"/>
              <a:cs typeface="Calibri" panose="020F0502020204030204"/>
            </a:endParaRPr>
          </a:p>
          <a:p>
            <a:pPr marL="193040" indent="-18034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193040" algn="l"/>
              </a:tabLst>
            </a:pP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Включение</a:t>
            </a:r>
            <a:r>
              <a:rPr sz="2400" spc="-4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тематики</a:t>
            </a:r>
            <a:r>
              <a:rPr sz="2400" spc="-6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национальном</a:t>
            </a:r>
            <a:endParaRPr sz="2400" dirty="0">
              <a:latin typeface="+mj-lt"/>
              <a:cs typeface="Calibri" panose="020F0502020204030204"/>
            </a:endParaRPr>
          </a:p>
          <a:p>
            <a:pPr marL="19367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мессенджере</a:t>
            </a:r>
            <a:r>
              <a:rPr sz="2400" spc="2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во</a:t>
            </a:r>
            <a:r>
              <a:rPr sz="2400" spc="-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все</a:t>
            </a:r>
            <a:r>
              <a:rPr sz="2400" spc="-2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августовские совещания</a:t>
            </a:r>
            <a:endParaRPr sz="2400" dirty="0">
              <a:latin typeface="+mj-lt"/>
              <a:cs typeface="Calibri" panose="020F0502020204030204"/>
            </a:endParaRPr>
          </a:p>
          <a:p>
            <a:pPr marL="192405" marR="1076325" indent="-18034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93675" algn="l"/>
              </a:tabLst>
            </a:pPr>
            <a:r>
              <a:rPr sz="2400" spc="-10" dirty="0" err="1">
                <a:solidFill>
                  <a:srgbClr val="FFFFFF"/>
                </a:solidFill>
                <a:latin typeface="+mj-lt"/>
                <a:cs typeface="Calibri" panose="020F0502020204030204"/>
              </a:rPr>
              <a:t>Перевод</a:t>
            </a:r>
            <a:r>
              <a:rPr sz="2400" spc="-4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рабочих</a:t>
            </a:r>
            <a:r>
              <a:rPr lang="ru-RU" sz="240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коммуникаций</a:t>
            </a:r>
            <a:r>
              <a:rPr sz="2400" spc="-1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в</a:t>
            </a:r>
            <a:r>
              <a:rPr sz="2400" spc="-35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национальный</a:t>
            </a:r>
            <a:r>
              <a:rPr sz="2400" spc="-3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мессенджер</a:t>
            </a:r>
            <a:endParaRPr sz="2400" dirty="0">
              <a:latin typeface="+mj-lt"/>
              <a:cs typeface="Calibri" panose="020F0502020204030204"/>
            </a:endParaRPr>
          </a:p>
          <a:p>
            <a:pPr marL="192405" marR="328930" indent="-18034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93675" algn="l"/>
              </a:tabLst>
            </a:pP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Перевод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онлайн-</a:t>
            </a: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коммуникаций</a:t>
            </a:r>
            <a:r>
              <a:rPr sz="2400" spc="-2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в</a:t>
            </a:r>
            <a:r>
              <a:rPr sz="2400" spc="-1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рамках</a:t>
            </a:r>
            <a:r>
              <a:rPr lang="ru-RU"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образовательного</a:t>
            </a:r>
            <a:r>
              <a:rPr sz="2400" spc="-25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процесса</a:t>
            </a:r>
            <a:r>
              <a:rPr sz="2400" spc="-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с</a:t>
            </a:r>
            <a:r>
              <a:rPr sz="2400" spc="-3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нового</a:t>
            </a:r>
            <a:r>
              <a:rPr lang="ru-RU" sz="2400" spc="-1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учебного</a:t>
            </a:r>
            <a:r>
              <a:rPr sz="2400" spc="-65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года</a:t>
            </a:r>
            <a:endParaRPr sz="2400" dirty="0">
              <a:latin typeface="+mj-lt"/>
              <a:cs typeface="Calibri" panose="020F0502020204030204"/>
            </a:endParaRPr>
          </a:p>
          <a:p>
            <a:pPr marL="193040" indent="-180340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193040" algn="l"/>
              </a:tabLst>
            </a:pP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Интеграция</a:t>
            </a:r>
            <a:r>
              <a:rPr sz="2400" spc="-4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>
                <a:solidFill>
                  <a:srgbClr val="FFFFFF"/>
                </a:solidFill>
                <a:latin typeface="+mj-lt"/>
                <a:cs typeface="Calibri" panose="020F0502020204030204"/>
              </a:rPr>
              <a:t>цифровыми</a:t>
            </a:r>
            <a:r>
              <a:rPr sz="2400" spc="-45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+mj-lt"/>
                <a:cs typeface="Calibri" panose="020F0502020204030204"/>
              </a:rPr>
              <a:t>сервисами</a:t>
            </a:r>
            <a:r>
              <a:rPr sz="2400" spc="-30" dirty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2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ФГИС</a:t>
            </a:r>
            <a:r>
              <a:rPr lang="ru-RU" sz="2400" spc="-2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«</a:t>
            </a:r>
            <a:r>
              <a:rPr sz="2400" dirty="0" err="1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Моя</a:t>
            </a:r>
            <a:r>
              <a:rPr sz="2400" spc="-35" dirty="0" smtClean="0">
                <a:solidFill>
                  <a:srgbClr val="FFFFFF"/>
                </a:solidFill>
                <a:latin typeface="+mj-lt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+mj-lt"/>
                <a:cs typeface="Calibri" panose="020F0502020204030204"/>
              </a:rPr>
              <a:t>школа»</a:t>
            </a:r>
            <a:endParaRPr sz="2400" dirty="0">
              <a:latin typeface="+mj-lt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4144141"/>
            <a:ext cx="11394314" cy="27138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1724" y="840718"/>
            <a:ext cx="7653020" cy="32457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b="1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ИТОГИ</a:t>
            </a:r>
            <a:r>
              <a:rPr sz="2400" b="1" spc="-6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2024/2025</a:t>
            </a:r>
            <a:r>
              <a:rPr sz="2400" b="1" spc="-8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УЧЕБНОГО</a:t>
            </a:r>
            <a:r>
              <a:rPr sz="2400" b="1" spc="-55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ГОДА</a:t>
            </a:r>
            <a:endParaRPr sz="2400" dirty="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  <a:p>
            <a:pPr marL="2476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1800" spc="5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Минпросвещения</a:t>
            </a:r>
            <a:r>
              <a:rPr sz="1800" spc="-9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1800" spc="-9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spc="-8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9</a:t>
            </a:r>
            <a:r>
              <a:rPr sz="1800" spc="-8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октября</a:t>
            </a:r>
            <a:r>
              <a:rPr sz="1800" spc="-9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2024</a:t>
            </a:r>
            <a:r>
              <a:rPr sz="1800" spc="-1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1800" spc="14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sz="1800" spc="4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704</a:t>
            </a:r>
            <a:endParaRPr sz="1800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  <a:p>
            <a:pPr marL="299085" marR="671195" indent="-287020">
              <a:lnSpc>
                <a:spcPts val="1940"/>
              </a:lnSpc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Единое</a:t>
            </a:r>
            <a:r>
              <a:rPr sz="1800" spc="-7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поурочное</a:t>
            </a:r>
            <a:r>
              <a:rPr sz="1800" spc="-5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планирование</a:t>
            </a:r>
            <a:r>
              <a:rPr sz="1800" spc="-6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800" spc="-7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предметам</a:t>
            </a:r>
            <a:r>
              <a:rPr sz="1800" spc="-6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непосредственного применения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 indent="-286385">
              <a:lnSpc>
                <a:spcPts val="2055"/>
              </a:lnSpc>
              <a:spcBef>
                <a:spcPts val="360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Нормирование</a:t>
            </a:r>
            <a:r>
              <a:rPr sz="1800" spc="-4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контрольных</a:t>
            </a:r>
            <a:r>
              <a:rPr sz="1800" spc="-4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работ</a:t>
            </a:r>
            <a:r>
              <a:rPr sz="1800" spc="-4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(не</a:t>
            </a:r>
            <a:r>
              <a:rPr sz="1800" spc="-3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более</a:t>
            </a:r>
            <a:r>
              <a:rPr sz="1800" spc="-5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10%</a:t>
            </a:r>
            <a:r>
              <a:rPr sz="1800" spc="-5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spc="-5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общего</a:t>
            </a:r>
            <a:r>
              <a:rPr sz="1800" spc="-3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времени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>
              <a:lnSpc>
                <a:spcPts val="2055"/>
              </a:lnSpc>
            </a:pP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800" spc="-2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предмет)</a:t>
            </a:r>
            <a:endParaRPr sz="1800" dirty="0">
              <a:latin typeface="Calibri" panose="020F0502020204030204"/>
              <a:cs typeface="Calibri" panose="020F0502020204030204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sz="18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Синхронизация</a:t>
            </a:r>
            <a:r>
              <a:rPr sz="1800" spc="-5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федеральных</a:t>
            </a:r>
            <a:r>
              <a:rPr sz="1800" spc="-7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рабочих</a:t>
            </a:r>
            <a:r>
              <a:rPr sz="1800" spc="-5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программ</a:t>
            </a:r>
            <a:r>
              <a:rPr sz="1800" spc="-6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учебных</a:t>
            </a:r>
            <a:r>
              <a:rPr sz="1800" spc="-5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предметов</a:t>
            </a:r>
            <a:r>
              <a:rPr sz="1800" spc="-5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spc="-4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ГИА</a:t>
            </a:r>
            <a:endParaRPr sz="1800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  <a:p>
            <a:pPr marL="299085" indent="-286385">
              <a:lnSpc>
                <a:spcPct val="100000"/>
              </a:lnSpc>
              <a:spcBef>
                <a:spcPts val="385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Нормативное</a:t>
            </a:r>
            <a:r>
              <a:rPr sz="1800" spc="-7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закрепление</a:t>
            </a:r>
            <a:r>
              <a:rPr sz="1800" spc="-9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кодификаторов</a:t>
            </a:r>
            <a:endParaRPr sz="1800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  <a:p>
            <a:pPr marL="299085" indent="-286385">
              <a:lnSpc>
                <a:spcPts val="2050"/>
              </a:lnSpc>
              <a:spcBef>
                <a:spcPts val="385"/>
              </a:spcBef>
              <a:buClr>
                <a:srgbClr val="171717"/>
              </a:buClr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Перевод</a:t>
            </a:r>
            <a:r>
              <a:rPr sz="1800" spc="-5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800" spc="-2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1-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ом</a:t>
            </a:r>
            <a:r>
              <a:rPr sz="1800" spc="-5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классе</a:t>
            </a:r>
            <a:r>
              <a:rPr sz="1800" spc="-2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800" spc="-4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часа</a:t>
            </a:r>
            <a:r>
              <a:rPr sz="1800" spc="-1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800" spc="-45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изучение</a:t>
            </a:r>
            <a:r>
              <a:rPr sz="1800" spc="-10" dirty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родного</a:t>
            </a:r>
            <a:r>
              <a:rPr sz="1800" spc="-3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языка</a:t>
            </a:r>
            <a:r>
              <a:rPr sz="1800" spc="-45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во</a:t>
            </a:r>
            <a:r>
              <a:rPr sz="1800" spc="-2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внеурочную</a:t>
            </a:r>
            <a:endParaRPr sz="1800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  <a:p>
            <a:pPr marL="299085">
              <a:lnSpc>
                <a:spcPts val="2050"/>
              </a:lnSpc>
            </a:pPr>
            <a:r>
              <a:rPr sz="1800" spc="-10" dirty="0" err="1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деятельность</a:t>
            </a:r>
            <a:endParaRPr sz="1800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724" y="396366"/>
            <a:ext cx="106870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ИСПОЛНЕНИЕ</a:t>
            </a:r>
            <a:r>
              <a:rPr sz="2800" spc="-55" dirty="0"/>
              <a:t> </a:t>
            </a:r>
            <a:r>
              <a:rPr sz="2800" dirty="0"/>
              <a:t>ПРИКАЗА</a:t>
            </a:r>
            <a:r>
              <a:rPr sz="2800" spc="-95" dirty="0"/>
              <a:t> </a:t>
            </a:r>
            <a:r>
              <a:rPr sz="2800" dirty="0"/>
              <a:t>МИНПРОСВЕЩЕНИЯ</a:t>
            </a:r>
            <a:r>
              <a:rPr sz="2800" spc="-60" dirty="0"/>
              <a:t> </a:t>
            </a:r>
            <a:r>
              <a:rPr sz="2800" dirty="0"/>
              <a:t>РОССИИ</a:t>
            </a:r>
            <a:r>
              <a:rPr sz="2800" spc="-60" dirty="0"/>
              <a:t> </a:t>
            </a:r>
            <a:r>
              <a:rPr sz="2800" dirty="0"/>
              <a:t>№</a:t>
            </a:r>
            <a:r>
              <a:rPr sz="2800" spc="-60" dirty="0"/>
              <a:t> </a:t>
            </a:r>
            <a:r>
              <a:rPr sz="2800" spc="-25" dirty="0"/>
              <a:t>704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503170" y="1045582"/>
            <a:ext cx="2046605" cy="2893695"/>
            <a:chOff x="8383016" y="1268983"/>
            <a:chExt cx="2046605" cy="28936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5716" y="1281683"/>
              <a:ext cx="2020824" cy="28681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89366" y="1275333"/>
              <a:ext cx="2033905" cy="2880995"/>
            </a:xfrm>
            <a:custGeom>
              <a:avLst/>
              <a:gdLst/>
              <a:ahLst/>
              <a:cxnLst/>
              <a:rect l="l" t="t" r="r" b="b"/>
              <a:pathLst>
                <a:path w="2033904" h="2880995">
                  <a:moveTo>
                    <a:pt x="0" y="2880868"/>
                  </a:moveTo>
                  <a:lnTo>
                    <a:pt x="2033524" y="2880868"/>
                  </a:lnTo>
                  <a:lnTo>
                    <a:pt x="2033524" y="0"/>
                  </a:lnTo>
                  <a:lnTo>
                    <a:pt x="0" y="0"/>
                  </a:lnTo>
                  <a:lnTo>
                    <a:pt x="0" y="2880868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729593" y="6420256"/>
            <a:ext cx="293370" cy="208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15</a:t>
            </a:r>
            <a:endParaRPr spc="-2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9962" y="4297692"/>
            <a:ext cx="11397869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565">
              <a:lnSpc>
                <a:spcPct val="100000"/>
              </a:lnSpc>
            </a:pPr>
            <a:r>
              <a:rPr lang="ru-RU" sz="2600" b="1" spc="-2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ЗАДАЧИ</a:t>
            </a:r>
            <a:r>
              <a:rPr lang="ru-RU" sz="2600" b="1" spc="-4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lang="ru-RU" sz="2600" b="1" spc="-3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2025/2026</a:t>
            </a:r>
            <a:r>
              <a:rPr lang="ru-RU" sz="2600" b="1" spc="-7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b="1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УЧЕБНЫЙ</a:t>
            </a:r>
            <a:r>
              <a:rPr lang="ru-RU" sz="2600" b="1" spc="-3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b="1" spc="-2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ГОД</a:t>
            </a:r>
            <a:endParaRPr lang="ru-RU" sz="2600" dirty="0" smtClean="0">
              <a:latin typeface="Calibri" panose="020F0502020204030204"/>
              <a:cs typeface="Calibri" panose="020F0502020204030204"/>
            </a:endParaRPr>
          </a:p>
          <a:p>
            <a:pPr marL="545465" lvl="1" indent="-3429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545465" algn="l"/>
              </a:tabLst>
            </a:pP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Обеспечить</a:t>
            </a:r>
            <a:r>
              <a:rPr lang="ru-RU" sz="2600" spc="-3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исполнение</a:t>
            </a:r>
            <a:r>
              <a:rPr lang="ru-RU" sz="2600" spc="-5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приказа</a:t>
            </a:r>
            <a:r>
              <a:rPr lang="ru-RU" sz="26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№</a:t>
            </a:r>
            <a:r>
              <a:rPr lang="ru-RU" sz="2600" spc="-5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704</a:t>
            </a:r>
            <a:r>
              <a:rPr lang="ru-RU" sz="2600" spc="-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во</a:t>
            </a:r>
            <a:r>
              <a:rPr lang="ru-RU" sz="2600" spc="-4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всех</a:t>
            </a:r>
            <a:r>
              <a:rPr lang="ru-RU" sz="2600" spc="-2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школах</a:t>
            </a:r>
            <a:r>
              <a:rPr lang="ru-RU" sz="2600" spc="-3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страны</a:t>
            </a:r>
            <a:endParaRPr lang="ru-RU" sz="2600" dirty="0" smtClean="0">
              <a:latin typeface="Calibri" panose="020F0502020204030204"/>
              <a:cs typeface="Calibri" panose="020F0502020204030204"/>
            </a:endParaRPr>
          </a:p>
          <a:p>
            <a:pPr marL="545465" lvl="1" indent="-3429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545465" algn="l"/>
              </a:tabLst>
            </a:pP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Организовать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своевременную</a:t>
            </a:r>
            <a:r>
              <a:rPr lang="ru-RU" sz="2600" spc="-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корректировку</a:t>
            </a:r>
            <a:r>
              <a:rPr lang="ru-RU" sz="2600" spc="1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образовательных программ</a:t>
            </a:r>
            <a:endParaRPr lang="ru-RU" sz="2600" dirty="0" smtClean="0">
              <a:latin typeface="Calibri" panose="020F0502020204030204"/>
              <a:cs typeface="Calibri" panose="020F0502020204030204"/>
            </a:endParaRPr>
          </a:p>
          <a:p>
            <a:pPr marL="545465" lvl="1" indent="-342900">
              <a:lnSpc>
                <a:spcPct val="100000"/>
              </a:lnSpc>
              <a:spcBef>
                <a:spcPts val="435"/>
              </a:spcBef>
              <a:buAutoNum type="arabicPeriod"/>
              <a:tabLst>
                <a:tab pos="545465" algn="l"/>
              </a:tabLst>
            </a:pP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Провести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информационно-разъяснительную</a:t>
            </a:r>
            <a:r>
              <a:rPr lang="ru-RU" sz="2600" spc="-3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работу</a:t>
            </a:r>
            <a:r>
              <a:rPr lang="ru-RU" sz="2600" spc="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педагогами</a:t>
            </a:r>
            <a:r>
              <a:rPr lang="ru-RU" sz="2600" spc="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lang="ru-RU" sz="2600" spc="5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руководителями</a:t>
            </a:r>
            <a:r>
              <a:rPr lang="ru-RU" sz="2600" spc="1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600" spc="-20" dirty="0" smtClean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школ</a:t>
            </a:r>
            <a:endParaRPr lang="ru-RU" sz="26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7444" y="839820"/>
            <a:ext cx="9159261" cy="14144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НАЦИОНАЛЬНЫЙ ПРОЕКТ «ОБРАЗОВАНИЕ»</a:t>
            </a:r>
            <a:endParaRPr sz="2000" dirty="0">
              <a:latin typeface="Calibri" panose="020F0502020204030204"/>
              <a:cs typeface="Calibri" panose="020F0502020204030204"/>
            </a:endParaRPr>
          </a:p>
          <a:p>
            <a:pPr marR="671195" algn="just">
              <a:buClr>
                <a:srgbClr val="171717"/>
              </a:buClr>
              <a:tabLst>
                <a:tab pos="299085" algn="l"/>
              </a:tabLst>
            </a:pPr>
            <a:r>
              <a:rPr lang="ru-RU" sz="1800" b="1" dirty="0"/>
              <a:t>«Современная школа»</a:t>
            </a:r>
            <a:r>
              <a:rPr lang="ru-RU" sz="1800" dirty="0"/>
              <a:t>, </a:t>
            </a:r>
            <a:endParaRPr lang="ru-RU" sz="1800" dirty="0" smtClean="0"/>
          </a:p>
          <a:p>
            <a:pPr marR="671195" algn="just">
              <a:buClr>
                <a:srgbClr val="171717"/>
              </a:buClr>
              <a:tabLst>
                <a:tab pos="299085" algn="l"/>
              </a:tabLst>
            </a:pPr>
            <a:r>
              <a:rPr lang="ru-RU" sz="1800" b="1" dirty="0" smtClean="0"/>
              <a:t>«</a:t>
            </a:r>
            <a:r>
              <a:rPr lang="ru-RU" sz="1800" b="1" dirty="0"/>
              <a:t>Успех каждого ребёнка</a:t>
            </a:r>
            <a:r>
              <a:rPr lang="ru-RU" sz="1800" b="1" dirty="0" smtClean="0"/>
              <a:t>»</a:t>
            </a:r>
          </a:p>
          <a:p>
            <a:pPr marR="671195" algn="just">
              <a:buClr>
                <a:srgbClr val="171717"/>
              </a:buClr>
              <a:tabLst>
                <a:tab pos="299085" algn="l"/>
              </a:tabLst>
            </a:pPr>
            <a:r>
              <a:rPr lang="ru-RU" sz="1800" b="1" dirty="0" smtClean="0"/>
              <a:t>«</a:t>
            </a:r>
            <a:r>
              <a:rPr lang="ru-RU" sz="1800" b="1" dirty="0"/>
              <a:t>Цифровая образовательная среда»</a:t>
            </a:r>
            <a:endParaRPr sz="2800" b="1" dirty="0">
              <a:solidFill>
                <a:srgbClr val="00B0F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397237"/>
            <a:ext cx="10687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/>
              <a:t>РЕАЛИЗАЦИЯ НАЦИОНАЛЬНЫХ ПРОЕКТОВ</a:t>
            </a: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45" b="100000" l="34667" r="94000">
                        <a14:foregroundMark x1="54733" y1="23634" x2="54733" y2="23634"/>
                        <a14:foregroundMark x1="56800" y1="15629" x2="56800" y2="15629"/>
                        <a14:foregroundMark x1="71600" y1="15629" x2="71600" y2="15629"/>
                        <a14:foregroundMark x1="83067" y1="18424" x2="83067" y2="18424"/>
                        <a14:foregroundMark x1="80267" y1="28463" x2="67800" y2="42948"/>
                        <a14:foregroundMark x1="35067" y1="95299" x2="52000" y2="5464"/>
                        <a14:foregroundMark x1="52400" y1="6734" x2="91933" y2="9530"/>
                        <a14:foregroundMark x1="93000" y1="11563" x2="92733" y2="35324"/>
                        <a14:foregroundMark x1="92333" y1="37357" x2="88133" y2="40915"/>
                        <a14:foregroundMark x1="88133" y1="40915" x2="88133" y2="62262"/>
                        <a14:foregroundMark x1="88133" y1="62770" x2="34667" y2="96188"/>
                        <a14:foregroundMark x1="51333" y1="21220" x2="67000" y2="24905"/>
                        <a14:foregroundMark x1="61267" y1="34562" x2="51733" y2="57942"/>
                        <a14:foregroundMark x1="53000" y1="37357" x2="74600" y2="34053"/>
                        <a14:foregroundMark x1="79867" y1="33672" x2="85333" y2="33291"/>
                        <a14:foregroundMark x1="68867" y1="45362" x2="86667" y2="44981"/>
                        <a14:foregroundMark x1="70600" y1="57433" x2="86200" y2="55909"/>
                        <a14:foregroundMark x1="50933" y1="40915" x2="48600" y2="34562"/>
                        <a14:backgroundMark x1="41000" y1="20839" x2="41000" y2="20839"/>
                        <a14:backgroundMark x1="82000" y1="79670" x2="82000" y2="79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87" r="-60"/>
          <a:stretch>
            <a:fillRect/>
          </a:stretch>
        </p:blipFill>
        <p:spPr bwMode="auto">
          <a:xfrm>
            <a:off x="8763000" y="254141"/>
            <a:ext cx="2814193" cy="21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4"/>
          <p:cNvSpPr/>
          <p:nvPr/>
        </p:nvSpPr>
        <p:spPr>
          <a:xfrm>
            <a:off x="337444" y="2458064"/>
            <a:ext cx="10668000" cy="177148"/>
          </a:xfrm>
          <a:custGeom>
            <a:avLst/>
            <a:gdLst/>
            <a:ahLst/>
            <a:cxnLst/>
            <a:rect l="l" t="t" r="r" b="b"/>
            <a:pathLst>
              <a:path w="5751195">
                <a:moveTo>
                  <a:pt x="0" y="0"/>
                </a:moveTo>
                <a:lnTo>
                  <a:pt x="5751195" y="0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2019_page-0001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24604" r="32990" b="21712"/>
          <a:stretch>
            <a:fillRect/>
          </a:stretch>
        </p:blipFill>
        <p:spPr bwMode="auto">
          <a:xfrm>
            <a:off x="8330408" y="2519680"/>
            <a:ext cx="3246785" cy="22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7444" y="2422652"/>
            <a:ext cx="8425556" cy="416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950"/>
              </a:spcBef>
            </a:pPr>
            <a:r>
              <a:rPr lang="ru-RU" sz="2800" b="1" dirty="0" smtClean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НАЦИОНАЛЬНЫЙ ПРОЕКТ «МОЛОДЁЖЬ И ДЕТИ»</a:t>
            </a:r>
          </a:p>
          <a:p>
            <a:pPr marL="12700" algn="just">
              <a:spcBef>
                <a:spcPts val="950"/>
              </a:spcBef>
            </a:pPr>
            <a:r>
              <a:rPr lang="ru-RU" sz="1600" dirty="0" smtClean="0"/>
              <a:t>Становление и развитие поколения российских граждан патриотически настроенного, высоконравственного и ответственного, способного обеспечить суверенитет, конкурентоспособность и дальнейшее развитие России</a:t>
            </a:r>
            <a:endParaRPr lang="ru-RU" sz="1600" dirty="0" smtClean="0">
              <a:latin typeface="Calibri" panose="020F0502020204030204"/>
              <a:cs typeface="Calibri" panose="020F0502020204030204"/>
            </a:endParaRPr>
          </a:p>
          <a:p>
            <a:r>
              <a:rPr lang="ru-RU" b="1" dirty="0"/>
              <a:t>Структура нацпроекта включает девять федеральных проектов</a:t>
            </a:r>
            <a:r>
              <a:rPr lang="ru-RU" dirty="0"/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Всё лучшее детям».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Педагоги и наставники».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Ведущие школы». </a:t>
            </a:r>
          </a:p>
          <a:p>
            <a:r>
              <a:rPr lang="en-US" b="1" dirty="0" smtClean="0"/>
              <a:t>«</a:t>
            </a:r>
            <a:r>
              <a:rPr lang="ru-RU" b="1" dirty="0" err="1" smtClean="0"/>
              <a:t>Профессионалитет</a:t>
            </a:r>
            <a:r>
              <a:rPr lang="ru-RU" b="1" dirty="0" smtClean="0"/>
              <a:t>». </a:t>
            </a:r>
          </a:p>
          <a:p>
            <a:r>
              <a:rPr lang="ru-RU" b="1" dirty="0" smtClean="0"/>
              <a:t>«Россия — страна возможностей». 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b="1" dirty="0" smtClean="0"/>
              <a:t>«</a:t>
            </a:r>
            <a:r>
              <a:rPr lang="ru-RU" b="1" dirty="0"/>
              <a:t>Мы вместе (Воспитание гармонично развитой личности</a:t>
            </a:r>
            <a:r>
              <a:rPr lang="ru-RU" b="1" dirty="0" smtClean="0"/>
              <a:t>)».</a:t>
            </a:r>
          </a:p>
          <a:p>
            <a:r>
              <a:rPr lang="en-US" b="1" dirty="0" smtClean="0"/>
              <a:t>«</a:t>
            </a:r>
            <a:r>
              <a:rPr lang="ru-RU" b="1" dirty="0"/>
              <a:t>Россия в мире». </a:t>
            </a:r>
            <a:r>
              <a:rPr lang="en-US" b="1" dirty="0" smtClean="0"/>
              <a:t> </a:t>
            </a:r>
            <a:endParaRPr lang="ru-RU" b="1" dirty="0" smtClean="0"/>
          </a:p>
          <a:p>
            <a:r>
              <a:rPr lang="en-US" b="1" dirty="0" smtClean="0"/>
              <a:t>«</a:t>
            </a:r>
            <a:r>
              <a:rPr lang="ru-RU" b="1" dirty="0"/>
              <a:t>Создание сети современных кампусов». </a:t>
            </a:r>
            <a:endParaRPr lang="ru-RU" b="1" dirty="0" smtClean="0"/>
          </a:p>
          <a:p>
            <a:r>
              <a:rPr lang="en-US" b="1" dirty="0" smtClean="0"/>
              <a:t>«</a:t>
            </a:r>
            <a:r>
              <a:rPr lang="ru-RU" b="1" dirty="0"/>
              <a:t>Университеты для поколения лидеров». </a:t>
            </a:r>
            <a:endParaRPr lang="ru-RU" b="1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105400" y="1350772"/>
            <a:ext cx="0" cy="107188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989" y="343825"/>
            <a:ext cx="10219861" cy="720080"/>
          </a:xfrm>
        </p:spPr>
        <p:txBody>
          <a:bodyPr>
            <a:normAutofit fontScale="32500" lnSpcReduction="20000"/>
          </a:bodyPr>
          <a:lstStyle/>
          <a:p>
            <a:r>
              <a:rPr lang="ru-RU" sz="7865" dirty="0">
                <a:solidFill>
                  <a:schemeClr val="tx2"/>
                </a:solidFill>
              </a:rPr>
              <a:t>СНИЖЕНИЕ БЮРОКРАТИЧЕСКОЙ НАГРУЗКИ. </a:t>
            </a:r>
          </a:p>
          <a:p>
            <a:r>
              <a:rPr lang="ru-RU" sz="7800" dirty="0" smtClean="0">
                <a:solidFill>
                  <a:schemeClr val="tx2"/>
                </a:solidFill>
              </a:rPr>
              <a:t>ПЕРЕЧНИ ДОКУМЕНТОВ ПЕДАГОГИЧЕСКИХ РАБОТНИКОВ</a:t>
            </a:r>
            <a:endParaRPr lang="ru-RU" sz="78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378" y="1268760"/>
            <a:ext cx="3535221" cy="2388840"/>
          </a:xfrm>
          <a:prstGeom prst="rect">
            <a:avLst/>
          </a:prstGeom>
          <a:ln>
            <a:solidFill>
              <a:srgbClr val="8D47D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 Журнал посещаемости 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2. Календарно-тематический план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268760"/>
            <a:ext cx="7482747" cy="3074640"/>
          </a:xfrm>
          <a:prstGeom prst="rect">
            <a:avLst/>
          </a:prstGeom>
          <a:ln>
            <a:solidFill>
              <a:srgbClr val="8D47D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Учитель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Рабочая программа предмета, курса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 Журнал учета успеваемости 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 Журнал внеурочной деятельности </a:t>
            </a:r>
          </a:p>
          <a:p>
            <a:pPr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 План воспитательной работы (для </a:t>
            </a:r>
            <a:r>
              <a:rPr lang="ru-RU" sz="2400" dirty="0" smtClean="0">
                <a:solidFill>
                  <a:schemeClr val="tx2"/>
                </a:solidFill>
              </a:rPr>
              <a:t>классного                                           руководителя</a:t>
            </a:r>
            <a:r>
              <a:rPr lang="ru-RU" sz="2400" dirty="0">
                <a:solidFill>
                  <a:schemeClr val="tx2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 Характеристика на обучающегося по запросу (для классного руководителя)</a:t>
            </a:r>
          </a:p>
          <a:p>
            <a:endParaRPr lang="ru-RU" sz="2135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347" y="4408067"/>
            <a:ext cx="11257251" cy="380638"/>
          </a:xfrm>
          <a:prstGeom prst="rect">
            <a:avLst/>
          </a:prstGeom>
          <a:solidFill>
            <a:srgbClr val="4FCDD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ПРИ РЕАЛИЗАЦИИ ОСНОВНОЙ ОБРАЗОВАТЕЛЬНОЙ </a:t>
            </a:r>
            <a:r>
              <a:rPr lang="ru-RU" sz="2800" b="1" dirty="0" smtClean="0">
                <a:solidFill>
                  <a:schemeClr val="bg1"/>
                </a:solidFill>
              </a:rPr>
              <a:t>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0741" y="5005048"/>
            <a:ext cx="8472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</a:rPr>
              <a:t>П</a:t>
            </a:r>
            <a:r>
              <a:rPr lang="ru-RU" dirty="0">
                <a:solidFill>
                  <a:schemeClr val="tx2"/>
                </a:solidFill>
              </a:rPr>
              <a:t>риказ Минпросвещения России от 06.11.2024 № 779 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 (вступил в силу с 01.03.2025)</a:t>
            </a:r>
          </a:p>
        </p:txBody>
      </p:sp>
      <p:pic>
        <p:nvPicPr>
          <p:cNvPr id="1026" name="Picture 2" descr="C:\Users\kuznetsova\Pictures\doc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7" y="5374972"/>
            <a:ext cx="864096" cy="8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znetsova\Downloads\qrcod_6qGd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850" y="5234010"/>
            <a:ext cx="960107" cy="8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1822430" y="6575333"/>
            <a:ext cx="293370" cy="20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16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510" y="2583365"/>
            <a:ext cx="6142980" cy="1798264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636" y="1066800"/>
            <a:ext cx="6142980" cy="134392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495800" y="4572000"/>
            <a:ext cx="7040423" cy="20922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510" y="356659"/>
            <a:ext cx="10219861" cy="720080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>
                <a:solidFill>
                  <a:schemeClr val="tx2"/>
                </a:solidFill>
              </a:rPr>
              <a:t>СНИЖЕНИЕ БЮРОКРАТИЧЕСКОЙ НАГРУЗКИ. </a:t>
            </a:r>
          </a:p>
          <a:p>
            <a:r>
              <a:rPr lang="ru-RU" sz="8000" dirty="0" smtClean="0">
                <a:solidFill>
                  <a:schemeClr val="tx2"/>
                </a:solidFill>
              </a:rPr>
              <a:t>ИНЫЕ ИЗМЕНЕНИЯ ФЕДЕРАЛЬНОГО ЗАКОНОДАТЕЛЬСТВА</a:t>
            </a:r>
          </a:p>
          <a:p>
            <a:pPr algn="l"/>
            <a:endParaRPr lang="ru-RU" sz="40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8128" y="1143912"/>
            <a:ext cx="4608512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5" dirty="0">
                <a:solidFill>
                  <a:schemeClr val="tx2"/>
                </a:solidFill>
              </a:rPr>
              <a:t>часть 4 статьи 29 Федерального закона </a:t>
            </a:r>
          </a:p>
          <a:p>
            <a:pPr algn="ctr"/>
            <a:r>
              <a:rPr lang="ru-RU" sz="1865" dirty="0">
                <a:solidFill>
                  <a:schemeClr val="tx2"/>
                </a:solidFill>
              </a:rPr>
              <a:t>от 29.12.2012 № 273-ФЗ </a:t>
            </a:r>
          </a:p>
          <a:p>
            <a:pPr algn="ctr"/>
            <a:r>
              <a:rPr lang="ru-RU" sz="1865" dirty="0">
                <a:solidFill>
                  <a:schemeClr val="tx2"/>
                </a:solidFill>
              </a:rPr>
              <a:t>«Об образовании в Российской Федерации» (действует с 01.03.2025)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24994" y="1143914"/>
            <a:ext cx="4800533" cy="1272141"/>
          </a:xfrm>
          <a:prstGeom prst="roundRect">
            <a:avLst/>
          </a:prstGeom>
          <a:noFill/>
          <a:ln>
            <a:solidFill>
              <a:srgbClr val="4FC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446507" y="1795311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22855" y="4464160"/>
            <a:ext cx="2976331" cy="230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5" b="1" dirty="0">
                <a:solidFill>
                  <a:schemeClr val="tx2"/>
                </a:solidFill>
              </a:rPr>
              <a:t>Информационные ресурсы </a:t>
            </a:r>
          </a:p>
          <a:p>
            <a:pPr algn="ctr"/>
            <a:r>
              <a:rPr lang="ru-RU" sz="2135" b="1" dirty="0">
                <a:solidFill>
                  <a:schemeClr val="tx2"/>
                </a:solidFill>
              </a:rPr>
              <a:t>по вопросу </a:t>
            </a:r>
            <a:r>
              <a:rPr lang="ru-RU" sz="2135" b="1" dirty="0">
                <a:solidFill>
                  <a:srgbClr val="00B0F0"/>
                </a:solidFill>
              </a:rPr>
              <a:t>снижения </a:t>
            </a:r>
          </a:p>
          <a:p>
            <a:pPr algn="ctr"/>
            <a:r>
              <a:rPr lang="ru-RU" sz="2135" b="1" dirty="0">
                <a:solidFill>
                  <a:srgbClr val="00B0F0"/>
                </a:solidFill>
              </a:rPr>
              <a:t>бюрократической нагрузки</a:t>
            </a: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kuznetsova\Downloads\qrcod_6qJ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62" y="4708596"/>
            <a:ext cx="1094549" cy="10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33630" y="5889113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Сайт Департамента образования </a:t>
            </a:r>
            <a:endParaRPr lang="ru-RU" sz="1600" dirty="0" smtClean="0">
              <a:solidFill>
                <a:schemeClr val="tx2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и </a:t>
            </a:r>
            <a:r>
              <a:rPr lang="ru-RU" sz="1600" dirty="0">
                <a:solidFill>
                  <a:schemeClr val="tx2"/>
                </a:solidFill>
              </a:rPr>
              <a:t>науки Ивановской области</a:t>
            </a:r>
          </a:p>
        </p:txBody>
      </p:sp>
      <p:pic>
        <p:nvPicPr>
          <p:cNvPr id="2051" name="Picture 3" descr="C:\Users\kuznetsova\Downloads\qrcod_6qKp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67" y="4773150"/>
            <a:ext cx="1094549" cy="10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67343" y="5889114"/>
            <a:ext cx="2156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Чат-бот «Помощник </a:t>
            </a:r>
            <a:endParaRPr lang="ru-RU" sz="1600" dirty="0" smtClean="0">
              <a:solidFill>
                <a:schemeClr val="tx2"/>
              </a:solidFill>
            </a:endParaRPr>
          </a:p>
          <a:p>
            <a:pPr algn="ctr"/>
            <a:r>
              <a:rPr lang="ru-RU" sz="1600" dirty="0" err="1" smtClean="0">
                <a:solidFill>
                  <a:schemeClr val="tx2"/>
                </a:solidFill>
              </a:rPr>
              <a:t>Рособрнадзора</a:t>
            </a:r>
            <a:r>
              <a:rPr lang="ru-RU" sz="1600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48128" y="2619255"/>
            <a:ext cx="4608512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5" dirty="0">
                <a:solidFill>
                  <a:schemeClr val="tx2"/>
                </a:solidFill>
              </a:rPr>
              <a:t>часть 8 статьи 28 Федерального закона </a:t>
            </a:r>
          </a:p>
          <a:p>
            <a:pPr algn="ctr"/>
            <a:r>
              <a:rPr lang="ru-RU" sz="1865" dirty="0">
                <a:solidFill>
                  <a:schemeClr val="tx2"/>
                </a:solidFill>
              </a:rPr>
              <a:t>от 29.12.2012 № 273-ФЗ </a:t>
            </a:r>
          </a:p>
          <a:p>
            <a:pPr algn="ctr"/>
            <a:r>
              <a:rPr lang="ru-RU" sz="1865" dirty="0">
                <a:solidFill>
                  <a:schemeClr val="tx2"/>
                </a:solidFill>
              </a:rPr>
              <a:t>«Об образовании в Российской Федерации» (действует с 01.09.2022)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24994" y="2619256"/>
            <a:ext cx="4800533" cy="1272141"/>
          </a:xfrm>
          <a:prstGeom prst="roundRect">
            <a:avLst/>
          </a:prstGeom>
          <a:noFill/>
          <a:ln>
            <a:solidFill>
              <a:srgbClr val="4FC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446507" y="3270653"/>
            <a:ext cx="115212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33280" y="12624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Образовательным организациям разрешено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не отвечать </a:t>
            </a:r>
            <a:r>
              <a:rPr lang="ru-RU" sz="1800" dirty="0" smtClean="0">
                <a:solidFill>
                  <a:schemeClr val="bg1"/>
                </a:solidFill>
              </a:rPr>
              <a:t>на запросы, не имеющие оснований, предусмотренных законодательством РФ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038" y="2839719"/>
            <a:ext cx="573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Образовательные организации вправе применять в своей деятельности электронный документооборот в электронном виде 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без дублирования</a:t>
            </a:r>
            <a:r>
              <a:rPr lang="ru-RU" sz="1800" dirty="0" smtClean="0">
                <a:solidFill>
                  <a:schemeClr val="bg1"/>
                </a:solidFill>
              </a:rPr>
              <a:t> на бумажном носителе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9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11811000" y="6553200"/>
            <a:ext cx="293370" cy="20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r>
              <a:rPr lang="ru-RU" spc="-25" dirty="0" smtClean="0"/>
              <a:t>17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11282963" cy="60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664223"/>
            <a:ext cx="12206416" cy="5661806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latin typeface="+mj-lt"/>
              </a:rPr>
              <a:t>Совершенствование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системы оплаты труда</a:t>
            </a:r>
            <a:endParaRPr lang="ru-RU" sz="2000" dirty="0">
              <a:latin typeface="+mj-lt"/>
            </a:endParaRPr>
          </a:p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latin typeface="+mj-lt"/>
                <a:cs typeface="Calibri" panose="020F0502020204030204"/>
              </a:rPr>
              <a:t>Сохранение темпа по увеличению количества учеников, сдающих ЕГЭ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по предметам естественнонаучного цикла</a:t>
            </a:r>
          </a:p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Выполнение мероприятий и достижение показателей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Calibri" panose="020F0502020204030204"/>
              </a:rPr>
              <a:t>национальных проектов </a:t>
            </a:r>
            <a:r>
              <a:rPr lang="ru-RU" sz="2000" b="1" dirty="0">
                <a:solidFill>
                  <a:srgbClr val="00B0F0"/>
                </a:solidFill>
                <a:latin typeface="+mj-lt"/>
              </a:rPr>
              <a:t>«Молодежь и дети» </a:t>
            </a:r>
            <a:r>
              <a:rPr lang="ru-RU" sz="2000" dirty="0">
                <a:latin typeface="+mj-lt"/>
              </a:rPr>
              <a:t>и </a:t>
            </a:r>
            <a:r>
              <a:rPr lang="ru-RU" sz="2000" b="1" dirty="0">
                <a:solidFill>
                  <a:srgbClr val="00B0F0"/>
                </a:solidFill>
                <a:latin typeface="+mj-lt"/>
              </a:rPr>
              <a:t>«Семья» </a:t>
            </a:r>
            <a:endParaRPr lang="ru-RU" sz="2000" b="1" dirty="0" smtClean="0">
              <a:solidFill>
                <a:srgbClr val="00B0F0"/>
              </a:solidFill>
              <a:latin typeface="+mj-lt"/>
            </a:endParaRPr>
          </a:p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Достижение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100%</a:t>
            </a: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школ, в которых осуществляет деятельность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советники директора по воспитанию</a:t>
            </a:r>
          </a:p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>
                <a:latin typeface="+mj-lt"/>
              </a:rPr>
              <a:t>В части </a:t>
            </a:r>
            <a:r>
              <a:rPr lang="ru-RU" sz="2000" b="1" dirty="0">
                <a:solidFill>
                  <a:srgbClr val="00B0F0"/>
                </a:solidFill>
                <a:latin typeface="+mj-lt"/>
              </a:rPr>
              <a:t>воспитательной деятельности</a:t>
            </a:r>
            <a:r>
              <a:rPr lang="ru-RU" sz="2000" dirty="0">
                <a:latin typeface="+mj-lt"/>
              </a:rPr>
              <a:t>: </a:t>
            </a:r>
            <a:r>
              <a:rPr lang="ru-RU" sz="2000" dirty="0" smtClean="0">
                <a:latin typeface="+mj-lt"/>
              </a:rPr>
              <a:t>продолжение вовлечения в программу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«Орлята России»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проведение занятий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«Разговоры о важном»</a:t>
            </a:r>
          </a:p>
          <a:p>
            <a:pPr marL="775970" marR="671195" lvl="3" indent="-342900" algn="just"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latin typeface="+mj-lt"/>
                <a:cs typeface="Calibri" panose="020F0502020204030204"/>
              </a:rPr>
              <a:t>Оснащение общеобразовательных школ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учебниками</a:t>
            </a:r>
            <a:r>
              <a:rPr lang="ru-RU" sz="2000" dirty="0" smtClean="0">
                <a:latin typeface="+mj-lt"/>
                <a:cs typeface="Calibri" panose="020F0502020204030204"/>
              </a:rPr>
              <a:t>, соответствующими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федеральному</a:t>
            </a:r>
            <a:r>
              <a:rPr lang="ru-RU" sz="2000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перечню: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Calibri" panose="020F0502020204030204"/>
              </a:rPr>
              <a:t>государственные учебники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по обществознанию,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Calibri" panose="020F0502020204030204"/>
              </a:rPr>
              <a:t>по предмету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«Духовно-нравственная культура России»,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Calibri" panose="020F0502020204030204"/>
              </a:rPr>
              <a:t>учебное пособие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«История нашего края»</a:t>
            </a:r>
          </a:p>
          <a:p>
            <a:pPr marL="775970" marR="671195" lvl="3" indent="-3429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>
                <a:solidFill>
                  <a:srgbClr val="00133C"/>
                </a:solidFill>
                <a:latin typeface="+mj-lt"/>
                <a:cs typeface="Calibri" panose="020F0502020204030204"/>
              </a:rPr>
              <a:t>Достижение </a:t>
            </a:r>
            <a:r>
              <a:rPr lang="ru-RU" sz="2000" b="1" dirty="0">
                <a:solidFill>
                  <a:srgbClr val="00B0F0"/>
                </a:solidFill>
                <a:latin typeface="+mj-lt"/>
                <a:cs typeface="Calibri" panose="020F0502020204030204"/>
              </a:rPr>
              <a:t>не менее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80,3% </a:t>
            </a:r>
            <a:r>
              <a:rPr lang="ru-RU" sz="2000" dirty="0">
                <a:solidFill>
                  <a:srgbClr val="00133C"/>
                </a:solidFill>
                <a:latin typeface="+mj-lt"/>
                <a:cs typeface="Calibri" panose="020F0502020204030204"/>
              </a:rPr>
              <a:t>охвата детей в возрасте с 5 до 18 лет </a:t>
            </a:r>
            <a:r>
              <a:rPr lang="ru-RU" sz="2000" b="1" dirty="0">
                <a:solidFill>
                  <a:srgbClr val="00B0F0"/>
                </a:solidFill>
                <a:latin typeface="+mj-lt"/>
                <a:cs typeface="Calibri" panose="020F0502020204030204"/>
              </a:rPr>
              <a:t>дополнительными образовательными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  <a:cs typeface="Calibri" panose="020F0502020204030204"/>
              </a:rPr>
              <a:t>программами, 95% </a:t>
            </a: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на базе общеобразовательных учреждений.</a:t>
            </a:r>
          </a:p>
          <a:p>
            <a:pPr marL="775970" marR="671195" lvl="3" indent="-3429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Совместная траектория движения с ВУЗами, развитие «</a:t>
            </a:r>
            <a:r>
              <a:rPr lang="ru-RU" sz="2000" dirty="0">
                <a:solidFill>
                  <a:srgbClr val="00133C"/>
                </a:solidFill>
                <a:latin typeface="+mj-lt"/>
                <a:cs typeface="Calibri" panose="020F0502020204030204"/>
              </a:rPr>
              <a:t>Н</a:t>
            </a: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аучного наставника» в школах. </a:t>
            </a:r>
          </a:p>
          <a:p>
            <a:pPr marL="775970" marR="671195" lvl="3" indent="-3429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Повышение заинтересованности выпускников в поступлении в Ивановские ВУЗы.</a:t>
            </a:r>
          </a:p>
          <a:p>
            <a:pPr marL="775970" marR="671195" lvl="3" indent="-342900" algn="just">
              <a:spcBef>
                <a:spcPts val="630"/>
              </a:spcBef>
              <a:buClr>
                <a:srgbClr val="171717"/>
              </a:buClr>
              <a:buFont typeface="Wingdings" panose="05000000000000000000" pitchFamily="2" charset="2"/>
              <a:buChar char="q"/>
              <a:tabLst>
                <a:tab pos="299085" algn="l"/>
              </a:tabLst>
            </a:pPr>
            <a:r>
              <a:rPr lang="ru-RU" sz="2000" dirty="0" smtClean="0">
                <a:latin typeface="+mj-lt"/>
              </a:rPr>
              <a:t>Продолжение </a:t>
            </a:r>
            <a:r>
              <a:rPr lang="ru-RU" sz="2000" dirty="0">
                <a:latin typeface="+mj-lt"/>
              </a:rPr>
              <a:t>работы по увеличению количества </a:t>
            </a:r>
            <a:r>
              <a:rPr lang="ru-RU" sz="2000" b="1" dirty="0">
                <a:solidFill>
                  <a:srgbClr val="00B0F0"/>
                </a:solidFill>
                <a:latin typeface="+mj-lt"/>
              </a:rPr>
              <a:t>целевых </a:t>
            </a:r>
            <a:r>
              <a:rPr lang="ru-RU" sz="2000" b="1" dirty="0" smtClean="0">
                <a:solidFill>
                  <a:srgbClr val="00B0F0"/>
                </a:solidFill>
                <a:latin typeface="+mj-lt"/>
              </a:rPr>
              <a:t>договоров</a:t>
            </a:r>
            <a:endParaRPr lang="ru-RU" sz="2000" b="1" dirty="0">
              <a:solidFill>
                <a:srgbClr val="00B0F0"/>
              </a:solidFill>
              <a:latin typeface="+mj-lt"/>
              <a:cs typeface="Calibri" panose="020F050202020403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7077" y="-381000"/>
            <a:ext cx="1096343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marR="671195" lvl="3" algn="just">
              <a:lnSpc>
                <a:spcPct val="200000"/>
              </a:lnSpc>
              <a:buClr>
                <a:srgbClr val="171717"/>
              </a:buClr>
              <a:tabLst>
                <a:tab pos="299085" algn="l"/>
              </a:tabLst>
            </a:pPr>
            <a:r>
              <a:rPr lang="ru-RU" sz="3600" b="1" dirty="0" smtClean="0">
                <a:solidFill>
                  <a:schemeClr val="tx2"/>
                </a:solidFill>
                <a:latin typeface="Calibri" panose="020F0502020204030204"/>
                <a:cs typeface="Calibri" panose="020F0502020204030204"/>
              </a:rPr>
              <a:t>Основные задачи на ближайший учебный год:</a:t>
            </a:r>
            <a:endParaRPr lang="ru-RU" sz="3600" dirty="0" smtClean="0">
              <a:solidFill>
                <a:schemeClr val="tx2"/>
              </a:solidFill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DA99B-911A-45E6-9423-F62A8695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112400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9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407"/>
            <a:ext cx="12192000" cy="441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1643" y="1838530"/>
            <a:ext cx="11030990" cy="9707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971B8"/>
                </a:solidFill>
                <a:latin typeface="Myriad Pro" panose="020B0503030403020204" pitchFamily="34" charset="0"/>
              </a:rPr>
              <a:t>КОНФЕРЕНЦИЯ ПЕДАГОГИЧЕСКИХ РАБОТНИКОВ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971B8"/>
                </a:solidFill>
                <a:latin typeface="Myriad Pro" panose="020B0503030403020204" pitchFamily="34" charset="0"/>
              </a:rPr>
              <a:t>МУНИЦИПАЛЬНОЙ СИСТЕМЫ ОБРАЗОВАНИЯ </a:t>
            </a:r>
            <a:endParaRPr lang="ru-RU" sz="2400" b="1" dirty="0">
              <a:solidFill>
                <a:srgbClr val="0971B8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94" y="24158"/>
            <a:ext cx="2680905" cy="1506799"/>
          </a:xfrm>
          <a:prstGeom prst="rect">
            <a:avLst/>
          </a:prstGeom>
        </p:spPr>
      </p:pic>
      <p:sp>
        <p:nvSpPr>
          <p:cNvPr id="7" name="Подзаголовок 2"/>
          <p:cNvSpPr txBox="1"/>
          <p:nvPr/>
        </p:nvSpPr>
        <p:spPr>
          <a:xfrm>
            <a:off x="49876" y="2881627"/>
            <a:ext cx="12111643" cy="185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C00000"/>
                </a:solidFill>
              </a:rPr>
              <a:t>ИВАНОВСКОЕ ОБРАЗОВАНИЕ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В </a:t>
            </a:r>
            <a:r>
              <a:rPr lang="ru-RU" sz="4800" b="1" dirty="0">
                <a:solidFill>
                  <a:srgbClr val="C00000"/>
                </a:solidFill>
              </a:rPr>
              <a:t>КОНТЕКСТЕ </a:t>
            </a:r>
            <a:r>
              <a:rPr lang="ru-RU" sz="4800" b="1" dirty="0" smtClean="0">
                <a:solidFill>
                  <a:srgbClr val="C00000"/>
                </a:solidFill>
              </a:rPr>
              <a:t>ЕДИНОГО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ОБРАЗОВАТЕЛЬНОГО ПРОСТРАНСТВА</a:t>
            </a:r>
            <a:endParaRPr lang="ru-RU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Подзаголовок 2"/>
          <p:cNvSpPr txBox="1"/>
          <p:nvPr/>
        </p:nvSpPr>
        <p:spPr>
          <a:xfrm>
            <a:off x="1371600" y="6244067"/>
            <a:ext cx="9144000" cy="54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</a:rPr>
              <a:t>Иваново </a:t>
            </a:r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| </a:t>
            </a:r>
            <a:r>
              <a:rPr lang="ru-RU" b="1" dirty="0">
                <a:solidFill>
                  <a:schemeClr val="bg1"/>
                </a:solidFill>
                <a:latin typeface="Myriad Pro" panose="020B0503030403020204" pitchFamily="34" charset="0"/>
              </a:rPr>
              <a:t>2025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2"/>
            <a:ext cx="2562994" cy="147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823" y="553330"/>
            <a:ext cx="10687050" cy="585281"/>
          </a:xfrm>
        </p:spPr>
        <p:txBody>
          <a:bodyPr/>
          <a:lstStyle/>
          <a:p>
            <a:pPr algn="ctr"/>
            <a:r>
              <a:rPr lang="ru-RU" dirty="0" smtClean="0"/>
              <a:t>ОБРАЗОВАТЕЛЬНАЯ СРЕДА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" y="0"/>
            <a:ext cx="1759956" cy="1363366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046279" y="1014057"/>
            <a:ext cx="9144000" cy="738664"/>
          </a:xfrm>
        </p:spPr>
        <p:txBody>
          <a:bodyPr/>
          <a:lstStyle/>
          <a:p>
            <a:r>
              <a:rPr lang="ru-RU" dirty="0"/>
              <a:t>49 муниципальных бюджетных общеобразовательных </a:t>
            </a:r>
            <a:r>
              <a:rPr lang="ru-RU" dirty="0" smtClean="0"/>
              <a:t>учреждений</a:t>
            </a:r>
          </a:p>
          <a:p>
            <a:r>
              <a:rPr lang="ru-RU" dirty="0" smtClean="0"/>
              <a:t>8 учреждения дополнительного образования 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85898793"/>
              </p:ext>
            </p:extLst>
          </p:nvPr>
        </p:nvGraphicFramePr>
        <p:xfrm>
          <a:off x="6085348" y="4585978"/>
          <a:ext cx="5311632" cy="18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02667538"/>
              </p:ext>
            </p:extLst>
          </p:nvPr>
        </p:nvGraphicFramePr>
        <p:xfrm>
          <a:off x="467255" y="4454453"/>
          <a:ext cx="4949571" cy="204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35985701"/>
              </p:ext>
            </p:extLst>
          </p:nvPr>
        </p:nvGraphicFramePr>
        <p:xfrm>
          <a:off x="444395" y="1951880"/>
          <a:ext cx="4949571" cy="204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76260954"/>
              </p:ext>
            </p:extLst>
          </p:nvPr>
        </p:nvGraphicFramePr>
        <p:xfrm>
          <a:off x="6618279" y="1953194"/>
          <a:ext cx="4949571" cy="209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0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2367" y="2169584"/>
            <a:ext cx="11263498" cy="789516"/>
          </a:xfrm>
          <a:prstGeom prst="rect">
            <a:avLst/>
          </a:prstGeom>
        </p:spPr>
        <p:txBody>
          <a:bodyPr vert="horz" wrap="square" lIns="0" tIns="12065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5016" y="182669"/>
            <a:ext cx="84582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/>
              <a:t>РЕАЛИЗАЦИЯ НАЦИОНАЛЬНЫХ ПРОЕКТОВ </a:t>
            </a:r>
            <a:br>
              <a:rPr lang="ru-RU" spc="-10" dirty="0" smtClean="0"/>
            </a:br>
            <a:r>
              <a:rPr lang="ru-RU" spc="-10" dirty="0" smtClean="0"/>
              <a:t>и оснащение образовательных учреждений</a:t>
            </a:r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" name="object 3"/>
          <p:cNvSpPr txBox="1"/>
          <p:nvPr/>
        </p:nvSpPr>
        <p:spPr>
          <a:xfrm>
            <a:off x="399008" y="3056004"/>
            <a:ext cx="11386068" cy="1219200"/>
          </a:xfrm>
          <a:prstGeom prst="rect">
            <a:avLst/>
          </a:prstGeom>
        </p:spPr>
        <p:txBody>
          <a:bodyPr vert="horz" wrap="square" lIns="0" tIns="120650" rIns="0" bIns="0" rtlCol="0">
            <a:noAutofit/>
          </a:bodyPr>
          <a:lstStyle/>
          <a:p>
            <a:pPr marL="12700" algn="just"/>
            <a:endParaRPr lang="ru-RU" sz="2400" dirty="0" smtClean="0">
              <a:solidFill>
                <a:srgbClr val="00133C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227723" y="1084891"/>
            <a:ext cx="11557353" cy="3190313"/>
          </a:xfrm>
          <a:prstGeom prst="rect">
            <a:avLst/>
          </a:prstGeom>
        </p:spPr>
        <p:txBody>
          <a:bodyPr vert="horz" wrap="square" lIns="0" tIns="120650" rIns="0" bIns="0" rtlCol="0">
            <a:noAutofit/>
          </a:bodyPr>
          <a:lstStyle/>
          <a:p>
            <a:pPr marL="12700" algn="just"/>
            <a:r>
              <a:rPr lang="ru-RU" sz="2000" b="1" dirty="0" smtClean="0">
                <a:solidFill>
                  <a:srgbClr val="006FC0"/>
                </a:solidFill>
                <a:latin typeface="+mj-lt"/>
                <a:cs typeface="Calibri" panose="020F0502020204030204"/>
              </a:rPr>
              <a:t>350 ДОПОЛНИТЕЛЬНЫХ МЕСТ</a:t>
            </a:r>
            <a:r>
              <a:rPr lang="ru-RU" sz="2000" dirty="0">
                <a:latin typeface="+mj-lt"/>
                <a:cs typeface="Calibri" panose="020F0502020204030204"/>
              </a:rPr>
              <a:t> </a:t>
            </a:r>
            <a:r>
              <a:rPr lang="en-US" altLang="en-US" sz="2000" dirty="0" err="1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для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обучающихся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во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вновь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созданном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учреждении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(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пристройка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к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МБОУ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«</a:t>
            </a:r>
            <a:r>
              <a:rPr lang="en-US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Гимназия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</a:t>
            </a:r>
            <a:r>
              <a:rPr lang="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№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 44</a:t>
            </a:r>
            <a:r>
              <a:rPr lang="" altLang="en-US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»</a:t>
            </a:r>
            <a:r>
              <a:rPr lang="en-US" altLang="ru-RU" sz="2000" dirty="0" smtClean="0">
                <a:solidFill>
                  <a:srgbClr val="00133C"/>
                </a:solidFill>
                <a:latin typeface="+mj-lt"/>
                <a:cs typeface="Calibri" panose="020F0502020204030204"/>
              </a:rPr>
              <a:t>)</a:t>
            </a:r>
            <a:endParaRPr lang="ru-RU" altLang="ru-RU" sz="2000" dirty="0" smtClean="0">
              <a:solidFill>
                <a:srgbClr val="00133C"/>
              </a:solidFill>
              <a:latin typeface="+mj-lt"/>
              <a:cs typeface="Calibri" panose="020F0502020204030204"/>
            </a:endParaRPr>
          </a:p>
          <a:p>
            <a:pPr marL="12700" algn="just"/>
            <a:r>
              <a:rPr lang="ru-RU" sz="20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ВТОРОЙ В ГОРОДЕ «ШКОЛЬНЫЙ КВАНТОРИУМ»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н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</a:rPr>
              <a:t>а базе МБОУ 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+mj-lt"/>
                <a:ea typeface="Calibri" panose="020F0502020204030204" pitchFamily="34" charset="0"/>
              </a:rPr>
              <a:t>«Лицей № 6»</a:t>
            </a:r>
            <a:endParaRPr lang="ru-RU" sz="2000" dirty="0">
              <a:latin typeface="+mj-lt"/>
              <a:ea typeface="Calibri" panose="020F0502020204030204" pitchFamily="34" charset="0"/>
            </a:endParaRPr>
          </a:p>
          <a:p>
            <a:pPr marL="12700" algn="just"/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ОБОРУДОВАНИЕ, СРЕДСТВА ОБУЧЕНИЯ И ВОСПИТАНИЯ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для </a:t>
            </a:r>
            <a:r>
              <a:rPr lang="ru-RU" sz="2000" dirty="0">
                <a:latin typeface="+mj-lt"/>
              </a:rPr>
              <a:t>реализации предметных областей «Естественно-научные предметы» («Естественные науки»), «Математика и информатика», «Технология», а также реализации дополнительных общеобразовательных общеразвивающих программ естественно-научной и технической направленностей. </a:t>
            </a:r>
            <a:endParaRPr lang="ru-RU" sz="2000" dirty="0" smtClean="0">
              <a:latin typeface="+mj-lt"/>
            </a:endParaRPr>
          </a:p>
          <a:p>
            <a:pPr marL="12700" algn="just"/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sz="1800" b="1" dirty="0" smtClean="0">
                <a:solidFill>
                  <a:srgbClr val="0070C0"/>
                </a:solidFill>
              </a:rPr>
              <a:t>апитальный </a:t>
            </a:r>
            <a:r>
              <a:rPr lang="ru-RU" sz="1800" b="1" dirty="0">
                <a:solidFill>
                  <a:srgbClr val="0070C0"/>
                </a:solidFill>
              </a:rPr>
              <a:t>ремонт </a:t>
            </a:r>
            <a:r>
              <a:rPr lang="ru-RU" sz="1800" dirty="0" smtClean="0"/>
              <a:t>отдельных </a:t>
            </a:r>
            <a:r>
              <a:rPr lang="ru-RU" sz="1800" dirty="0"/>
              <a:t>помещений в </a:t>
            </a:r>
            <a:r>
              <a:rPr lang="ru-RU" sz="1800" dirty="0" smtClean="0"/>
              <a:t>здании МБОУ </a:t>
            </a:r>
            <a:r>
              <a:rPr lang="ru-RU" sz="1800" dirty="0"/>
              <a:t>«СШ № 65</a:t>
            </a:r>
            <a:r>
              <a:rPr lang="ru-RU" sz="1800" dirty="0" smtClean="0"/>
              <a:t>». </a:t>
            </a:r>
          </a:p>
          <a:p>
            <a:pPr marL="12700" algn="just"/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sz="1800" b="1" dirty="0" smtClean="0">
                <a:solidFill>
                  <a:srgbClr val="0070C0"/>
                </a:solidFill>
              </a:rPr>
              <a:t>апитальный ремонт кровель </a:t>
            </a:r>
            <a:r>
              <a:rPr lang="ru-RU" sz="1800" dirty="0" smtClean="0"/>
              <a:t>в </a:t>
            </a:r>
            <a:r>
              <a:rPr lang="ru-RU" sz="1800" dirty="0"/>
              <a:t>МБОУ «Лицей № 22», МБОУ «Гимназия № 32» и МБОУ «СШ № </a:t>
            </a:r>
            <a:r>
              <a:rPr lang="ru-RU" sz="1800" dirty="0" smtClean="0"/>
              <a:t>55»</a:t>
            </a:r>
            <a:endParaRPr lang="ru-RU" sz="2400" dirty="0" smtClean="0">
              <a:latin typeface="+mj-lt"/>
            </a:endParaRPr>
          </a:p>
          <a:p>
            <a:pPr marL="12700" algn="just"/>
            <a:endParaRPr lang="ru-RU" sz="2400" dirty="0" smtClean="0">
              <a:effectLst/>
              <a:latin typeface="+mj-lt"/>
              <a:ea typeface="Calibri" panose="020F0502020204030204" pitchFamily="34" charset="0"/>
            </a:endParaRPr>
          </a:p>
          <a:p>
            <a:pPr marL="12700" algn="just"/>
            <a:endParaRPr lang="ru-RU" sz="1800" b="1" dirty="0" smtClean="0">
              <a:solidFill>
                <a:srgbClr val="00133C"/>
              </a:solidFill>
              <a:latin typeface="Calibri" panose="020F0502020204030204"/>
              <a:cs typeface="Calibri" panose="020F0502020204030204"/>
            </a:endParaRPr>
          </a:p>
          <a:p>
            <a:pPr marL="12700" algn="just"/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27723" y="3776071"/>
            <a:ext cx="11557353" cy="2754652"/>
          </a:xfrm>
          <a:prstGeom prst="rect">
            <a:avLst/>
          </a:prstGeom>
        </p:spPr>
        <p:txBody>
          <a:bodyPr vert="horz" wrap="square" lIns="0" tIns="120650" rIns="0" bIns="0" rtlCol="0">
            <a:noAutofit/>
          </a:bodyPr>
          <a:lstStyle>
            <a:lvl1pPr marL="0">
              <a:defRPr sz="2400" b="1" i="0">
                <a:solidFill>
                  <a:srgbClr val="006FC0"/>
                </a:solidFill>
                <a:latin typeface="Calibri" panose="020F0502020204030204"/>
                <a:ea typeface="+mn-ea"/>
                <a:cs typeface="Calibri" panose="020F050202020403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algn="just"/>
            <a:r>
              <a:rPr lang="ru-RU" sz="2000" dirty="0" smtClean="0">
                <a:latin typeface="+mj-lt"/>
              </a:rPr>
              <a:t>Атомкласс проекта «Школа </a:t>
            </a:r>
            <a:r>
              <a:rPr lang="ru-RU" sz="2000" dirty="0" err="1" smtClean="0">
                <a:latin typeface="+mj-lt"/>
              </a:rPr>
              <a:t>Росатома</a:t>
            </a:r>
            <a:r>
              <a:rPr lang="ru-RU" sz="2000" dirty="0" smtClean="0">
                <a:latin typeface="+mj-lt"/>
              </a:rPr>
              <a:t>»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на базе школы 35 при поддержке «Концерна Росэнергоатом» </a:t>
            </a:r>
          </a:p>
          <a:p>
            <a:r>
              <a:rPr lang="ru-RU" sz="2000" dirty="0" smtClean="0">
                <a:latin typeface="+mj-lt"/>
              </a:rPr>
              <a:t>Проект «</a:t>
            </a:r>
            <a:r>
              <a:rPr lang="ru-RU" sz="2000" dirty="0" err="1" smtClean="0">
                <a:latin typeface="+mj-lt"/>
              </a:rPr>
              <a:t>СпортШколаГород</a:t>
            </a:r>
            <a:r>
              <a:rPr lang="ru-RU" sz="2000" dirty="0" smtClean="0">
                <a:latin typeface="+mj-lt"/>
              </a:rPr>
              <a:t>»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капитальный ремонт спортивных залов  в 36, 44, 56, 58 спортивные площадки в 53, 64 школах</a:t>
            </a:r>
          </a:p>
          <a:p>
            <a:r>
              <a:rPr lang="ru-RU" sz="2000" dirty="0" smtClean="0">
                <a:latin typeface="+mj-lt"/>
              </a:rPr>
              <a:t>Проект «Школьный двор»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благоустройство территории гимназии № 30 </a:t>
            </a:r>
          </a:p>
          <a:p>
            <a:r>
              <a:rPr lang="ru-RU" sz="2000" dirty="0" smtClean="0">
                <a:latin typeface="+mj-lt"/>
              </a:rPr>
              <a:t>Капитальный ремонт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29 и 55 школы</a:t>
            </a:r>
            <a:r>
              <a:rPr lang="ru-RU" sz="2000" b="0" dirty="0" smtClean="0">
                <a:latin typeface="+mj-lt"/>
              </a:rPr>
              <a:t>. </a:t>
            </a:r>
          </a:p>
          <a:p>
            <a:r>
              <a:rPr lang="ru-RU" sz="2000" dirty="0" smtClean="0">
                <a:latin typeface="+mj-lt"/>
              </a:rPr>
              <a:t>Технологическое оборудование </a:t>
            </a:r>
            <a:r>
              <a:rPr lang="ru-RU" sz="2000" b="0" dirty="0" smtClean="0">
                <a:solidFill>
                  <a:schemeClr val="tx1"/>
                </a:solidFill>
                <a:latin typeface="+mj-lt"/>
              </a:rPr>
              <a:t>школьных столовых школы № 41, 6, 29, 42, 49, 68, 65, 4, 35, 14, 11, 23, 22, 18.</a:t>
            </a:r>
          </a:p>
          <a:p>
            <a:r>
              <a:rPr lang="ru-RU" sz="2000" dirty="0" smtClean="0"/>
              <a:t>«Образовательное учреждение будущего» </a:t>
            </a:r>
            <a:r>
              <a:rPr lang="ru-RU" sz="2000" b="0" dirty="0" smtClean="0">
                <a:solidFill>
                  <a:schemeClr val="tx1"/>
                </a:solidFill>
              </a:rPr>
              <a:t>2024 год - Школа 18  - 500 тыс. руб.;</a:t>
            </a:r>
          </a:p>
          <a:p>
            <a:r>
              <a:rPr lang="ru-RU" sz="2000" b="0" dirty="0" smtClean="0">
                <a:solidFill>
                  <a:schemeClr val="tx1"/>
                </a:solidFill>
              </a:rPr>
              <a:t>в 2025 году Лицей  33 - 600 тыс. руб.</a:t>
            </a:r>
            <a:endParaRPr lang="ru-RU" sz="2000" b="0" dirty="0" smtClean="0">
              <a:solidFill>
                <a:schemeClr val="tx1"/>
              </a:solidFill>
              <a:latin typeface="+mj-lt"/>
            </a:endParaRPr>
          </a:p>
          <a:p>
            <a:pPr marL="12700"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11658600" cy="5068824"/>
          </a:xfrm>
          <a:prstGeom prst="rect">
            <a:avLst/>
          </a:prstGeom>
        </p:spPr>
        <p:txBody>
          <a:bodyPr vert="horz" wrap="square" lIns="0" tIns="120650" rIns="0" bIns="0" rtlCol="0">
            <a:noAutofit/>
          </a:bodyPr>
          <a:lstStyle/>
          <a:p>
            <a:pPr marL="12700" algn="l"/>
            <a:r>
              <a:rPr lang="ru-RU" sz="2800" dirty="0" smtClean="0">
                <a:latin typeface="+mj-lt"/>
              </a:rPr>
              <a:t>В 2025: НОВОЕ </a:t>
            </a:r>
            <a:r>
              <a:rPr lang="ru-RU" sz="2800" b="0" dirty="0">
                <a:solidFill>
                  <a:schemeClr val="tx1"/>
                </a:solidFill>
                <a:latin typeface="+mj-lt"/>
              </a:rPr>
              <a:t>современное учебное оборудование для преподавания предметов «Труд» и «Основы безопасности и защиты Родины».</a:t>
            </a:r>
            <a:r>
              <a:rPr lang="ru-RU" sz="2800" b="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ru-RU" sz="2800" b="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12700" algn="l"/>
            <a:r>
              <a:rPr lang="ru-RU" sz="2800" dirty="0">
                <a:latin typeface="+mj-lt"/>
              </a:rPr>
              <a:t>К</a:t>
            </a:r>
            <a:r>
              <a:rPr lang="ru-RU" sz="2800" dirty="0" smtClean="0">
                <a:latin typeface="+mj-lt"/>
              </a:rPr>
              <a:t>омплексный капитальный ремонт </a:t>
            </a:r>
            <a:r>
              <a:rPr lang="ru-RU" sz="2800" b="0" dirty="0" smtClean="0">
                <a:solidFill>
                  <a:srgbClr val="00133C"/>
                </a:solidFill>
                <a:latin typeface="+mj-lt"/>
              </a:rPr>
              <a:t>99 </a:t>
            </a:r>
            <a:r>
              <a:rPr lang="ru-RU" sz="2800" b="0" dirty="0">
                <a:solidFill>
                  <a:srgbClr val="00133C"/>
                </a:solidFill>
                <a:latin typeface="+mj-lt"/>
              </a:rPr>
              <a:t>детский </a:t>
            </a:r>
            <a:r>
              <a:rPr lang="ru-RU" sz="2800" b="0" dirty="0" smtClean="0">
                <a:solidFill>
                  <a:srgbClr val="00133C"/>
                </a:solidFill>
                <a:latin typeface="+mj-lt"/>
              </a:rPr>
              <a:t>сад</a:t>
            </a:r>
          </a:p>
          <a:p>
            <a:pPr marL="12700" algn="l"/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Проект «Школьный двор»,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+mj-lt"/>
              </a:rPr>
              <a:t>Региональный проект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- 4, 11, 21, 43, 54, 63, 66 на сумму более 17 </a:t>
            </a:r>
            <a:r>
              <a:rPr lang="ru-RU" sz="2800" b="0" dirty="0" err="1" smtClean="0">
                <a:solidFill>
                  <a:schemeClr val="tx1"/>
                </a:solidFill>
                <a:latin typeface="+mj-lt"/>
              </a:rPr>
              <a:t>млн.руб</a:t>
            </a:r>
            <a:endParaRPr lang="ru-RU" sz="2800" b="0" dirty="0" smtClean="0">
              <a:solidFill>
                <a:schemeClr val="tx1"/>
              </a:solidFill>
              <a:latin typeface="+mj-lt"/>
            </a:endParaRPr>
          </a:p>
          <a:p>
            <a:pPr marL="12700" algn="l"/>
            <a:r>
              <a:rPr lang="ru-RU" sz="2800" dirty="0">
                <a:solidFill>
                  <a:srgbClr val="0070C0"/>
                </a:solidFill>
                <a:latin typeface="+mj-lt"/>
              </a:rPr>
              <a:t>Капитальный ремонт 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кровель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, Региональный проект – 8 школа и 30 гимназия, более 57 </a:t>
            </a:r>
            <a:r>
              <a:rPr lang="ru-RU" sz="2800" b="0" dirty="0" err="1" smtClean="0">
                <a:solidFill>
                  <a:schemeClr val="tx1"/>
                </a:solidFill>
                <a:latin typeface="+mj-lt"/>
              </a:rPr>
              <a:t>млн.руб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2700" algn="l"/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«Ремонт кровли школ»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ru-RU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800" b="0" dirty="0">
                <a:solidFill>
                  <a:schemeClr val="tx1"/>
                </a:solidFill>
                <a:latin typeface="+mj-lt"/>
              </a:rPr>
              <a:t>Городской 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проект,  3, 15, 20, 28, 37,65, 66, на общую сумму более 30 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млн. </a:t>
            </a:r>
            <a:r>
              <a:rPr lang="ru-RU" sz="2800" b="0" dirty="0" smtClean="0">
                <a:solidFill>
                  <a:schemeClr val="tx1"/>
                </a:solidFill>
                <a:latin typeface="+mj-lt"/>
              </a:rPr>
              <a:t>рублей</a:t>
            </a:r>
            <a:r>
              <a:rPr lang="ru-RU" sz="2800" dirty="0" smtClean="0">
                <a:solidFill>
                  <a:srgbClr val="00133C"/>
                </a:solidFill>
                <a:latin typeface="+mj-lt"/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marL="12700" algn="l"/>
            <a:r>
              <a:rPr lang="ru-RU" sz="2800" dirty="0" smtClean="0"/>
              <a:t>Круглосуточная </a:t>
            </a:r>
            <a:r>
              <a:rPr lang="ru-RU" sz="2800" dirty="0"/>
              <a:t>охрана с 15 августа </a:t>
            </a:r>
            <a:r>
              <a:rPr lang="ru-RU" sz="2800" b="0" dirty="0" smtClean="0">
                <a:solidFill>
                  <a:schemeClr val="tx1"/>
                </a:solidFill>
              </a:rPr>
              <a:t>во всех образовательных учреждениях </a:t>
            </a:r>
            <a:endParaRPr lang="ru-RU" sz="2800" b="0" dirty="0">
              <a:solidFill>
                <a:schemeClr val="tx1"/>
              </a:solidFill>
              <a:latin typeface="+mj-lt"/>
            </a:endParaRPr>
          </a:p>
          <a:p>
            <a:pPr marL="12700" algn="just"/>
            <a:endParaRPr lang="ru-RU" sz="2800" dirty="0" smtClean="0">
              <a:solidFill>
                <a:srgbClr val="00133C"/>
              </a:solidFill>
              <a:latin typeface="+mj-lt"/>
            </a:endParaRPr>
          </a:p>
        </p:txBody>
      </p:sp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1676400" y="324882"/>
            <a:ext cx="827887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pc="-10" dirty="0" smtClean="0"/>
              <a:t>РЕАЛИЗАЦИЯ НАЦИОНАЛЬНЫХ ПРОЕКТОВ </a:t>
            </a:r>
            <a:br>
              <a:rPr lang="ru-RU" spc="-10" dirty="0" smtClean="0"/>
            </a:br>
            <a:r>
              <a:rPr lang="ru-RU" spc="-10" dirty="0" smtClean="0"/>
              <a:t>и оснащение образовательных учреждений</a:t>
            </a:r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4211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937158" y="381000"/>
            <a:ext cx="10287000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РЕГИОНАЛЬНЫЙ ПРОЕКТ «ПЕДАГОГИ И НАСТАВНИКИ»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4439" y="820223"/>
            <a:ext cx="1078971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Более 270 классных </a:t>
            </a:r>
            <a:r>
              <a:rPr lang="ru-RU" sz="2000" dirty="0" smtClean="0"/>
              <a:t>руководителей </a:t>
            </a:r>
            <a:r>
              <a:rPr lang="ru-RU" sz="2000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получают </a:t>
            </a:r>
            <a:r>
              <a:rPr lang="ru-RU" sz="2000" b="1" dirty="0" smtClean="0">
                <a:solidFill>
                  <a:srgbClr val="00B0F0"/>
                </a:solidFill>
                <a:latin typeface="Calibri" panose="020F0502020204030204"/>
                <a:cs typeface="Calibri" panose="020F0502020204030204"/>
              </a:rPr>
              <a:t>ежемесячную федеральную выплату</a:t>
            </a:r>
            <a:r>
              <a:rPr lang="ru-RU" sz="2000" dirty="0" smtClean="0">
                <a:solidFill>
                  <a:srgbClr val="00133C"/>
                </a:solidFill>
                <a:latin typeface="Calibri" panose="020F0502020204030204"/>
                <a:cs typeface="Calibri" panose="020F0502020204030204"/>
              </a:rPr>
              <a:t> в размере: </a:t>
            </a:r>
            <a:r>
              <a:rPr lang="ru-RU" sz="2000" b="1" dirty="0" smtClean="0">
                <a:solidFill>
                  <a:srgbClr val="FF0000"/>
                </a:solidFill>
                <a:sym typeface="+mn-ea"/>
              </a:rPr>
              <a:t>5000 рублей  </a:t>
            </a:r>
            <a:r>
              <a:rPr lang="ru-RU" sz="2000" b="1" dirty="0" smtClean="0">
                <a:solidFill>
                  <a:srgbClr val="00B0F0"/>
                </a:solidFill>
                <a:sym typeface="+mn-ea"/>
              </a:rPr>
              <a:t>и региональную выплату </a:t>
            </a:r>
            <a:r>
              <a:rPr lang="ru-RU" sz="2000" b="1" dirty="0" smtClean="0">
                <a:solidFill>
                  <a:srgbClr val="FF0000"/>
                </a:solidFill>
                <a:sym typeface="+mn-ea"/>
              </a:rPr>
              <a:t>в размере 3000 рублей.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sym typeface="+mn-ea"/>
              </a:rPr>
              <a:t>Социальную выплату </a:t>
            </a:r>
            <a:r>
              <a:rPr lang="ru-RU" sz="2000" dirty="0" smtClean="0">
                <a:solidFill>
                  <a:schemeClr val="tx1"/>
                </a:solidFill>
                <a:sym typeface="+mn-ea"/>
              </a:rPr>
              <a:t>к 1 сентября в размере </a:t>
            </a:r>
            <a:r>
              <a:rPr lang="ru-RU" sz="2000" dirty="0" smtClean="0">
                <a:solidFill>
                  <a:srgbClr val="FF0000"/>
                </a:solidFill>
                <a:sym typeface="+mn-ea"/>
              </a:rPr>
              <a:t>10000 рублей </a:t>
            </a:r>
            <a:r>
              <a:rPr lang="ru-RU" sz="2000" dirty="0" smtClean="0">
                <a:solidFill>
                  <a:schemeClr val="tx1"/>
                </a:solidFill>
                <a:sym typeface="+mn-ea"/>
              </a:rPr>
              <a:t>получат более 4000 педагогов.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marL="12065" marR="671195" algn="just">
              <a:lnSpc>
                <a:spcPct val="150000"/>
              </a:lnSpc>
              <a:spcBef>
                <a:spcPts val="630"/>
              </a:spcBef>
              <a:buClr>
                <a:srgbClr val="171717"/>
              </a:buClr>
              <a:tabLst>
                <a:tab pos="299085" algn="l"/>
              </a:tabLst>
            </a:pPr>
            <a:endParaRPr lang="ru-RU" sz="2400" b="1" dirty="0" smtClean="0">
              <a:solidFill>
                <a:srgbClr val="FF0000"/>
              </a:solidFill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31595"/>
              </p:ext>
            </p:extLst>
          </p:nvPr>
        </p:nvGraphicFramePr>
        <p:xfrm>
          <a:off x="609600" y="2105190"/>
          <a:ext cx="6858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092">
                  <a:extLst>
                    <a:ext uri="{9D8B030D-6E8A-4147-A177-3AD203B41FA5}">
                      <a16:colId xmlns:a16="http://schemas.microsoft.com/office/drawing/2014/main" val="141775583"/>
                    </a:ext>
                  </a:extLst>
                </a:gridCol>
                <a:gridCol w="4984908">
                  <a:extLst>
                    <a:ext uri="{9D8B030D-6E8A-4147-A177-3AD203B41FA5}">
                      <a16:colId xmlns:a16="http://schemas.microsoft.com/office/drawing/2014/main" val="6031721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Конкурсное движение (3-4 года)</a:t>
                      </a:r>
                      <a:endParaRPr lang="ru-RU" sz="2400" dirty="0" smtClean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3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Лидеры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Гимназия 3, школы 5, 18, 19, 39, 56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7547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30872"/>
              </p:ext>
            </p:extLst>
          </p:nvPr>
        </p:nvGraphicFramePr>
        <p:xfrm>
          <a:off x="660300" y="3311295"/>
          <a:ext cx="68073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929">
                  <a:extLst>
                    <a:ext uri="{9D8B030D-6E8A-4147-A177-3AD203B41FA5}">
                      <a16:colId xmlns:a16="http://schemas.microsoft.com/office/drawing/2014/main" val="423057622"/>
                    </a:ext>
                  </a:extLst>
                </a:gridCol>
                <a:gridCol w="2858371">
                  <a:extLst>
                    <a:ext uri="{9D8B030D-6E8A-4147-A177-3AD203B41FA5}">
                      <a16:colId xmlns:a16="http://schemas.microsoft.com/office/drawing/2014/main" val="15674497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ТОП</a:t>
                      </a:r>
                      <a:r>
                        <a:rPr lang="ru-RU" sz="2400" b="1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школ, участников конкурсного движения</a:t>
                      </a:r>
                      <a:endParaRPr lang="ru-RU" sz="2400" dirty="0" smtClean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6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Лицей № 6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4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Школа 39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19%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2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Школа 18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19%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3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Гимназия № 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18%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1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Школа</a:t>
                      </a:r>
                      <a:r>
                        <a:rPr lang="ru-RU" sz="24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10%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9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Лицей</a:t>
                      </a:r>
                      <a:r>
                        <a:rPr lang="ru-RU" sz="24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67</a:t>
                      </a:r>
                      <a:endParaRPr lang="ru-RU" sz="24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10%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095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86969"/>
              </p:ext>
            </p:extLst>
          </p:nvPr>
        </p:nvGraphicFramePr>
        <p:xfrm>
          <a:off x="7642761" y="1802535"/>
          <a:ext cx="411965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785">
                  <a:extLst>
                    <a:ext uri="{9D8B030D-6E8A-4147-A177-3AD203B41FA5}">
                      <a16:colId xmlns:a16="http://schemas.microsoft.com/office/drawing/2014/main" val="423057622"/>
                    </a:ext>
                  </a:extLst>
                </a:gridCol>
                <a:gridCol w="1201869">
                  <a:extLst>
                    <a:ext uri="{9D8B030D-6E8A-4147-A177-3AD203B41FA5}">
                      <a16:colId xmlns:a16="http://schemas.microsoft.com/office/drawing/2014/main" val="15674497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Представление опыта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ТОП школ</a:t>
                      </a:r>
                      <a:endParaRPr lang="ru-RU" sz="2400" dirty="0" smtClean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6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Лицей № 6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4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Гимназия 23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42%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82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Гимназия 30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39%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3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Лицей 22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32%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1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Школа 18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j-lt"/>
                        </a:rPr>
                        <a:t>27%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9083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36605"/>
              </p:ext>
            </p:extLst>
          </p:nvPr>
        </p:nvGraphicFramePr>
        <p:xfrm>
          <a:off x="7642761" y="5216295"/>
          <a:ext cx="411965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654">
                  <a:extLst>
                    <a:ext uri="{9D8B030D-6E8A-4147-A177-3AD203B41FA5}">
                      <a16:colId xmlns:a16="http://schemas.microsoft.com/office/drawing/2014/main" val="423057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Высшая категория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ТОП школ, более 50%</a:t>
                      </a:r>
                      <a:endParaRPr lang="ru-RU" sz="24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36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4,6,21,23,30,32,33,36,41,67. 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463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15"/>
            <a:ext cx="10591800" cy="1231106"/>
          </a:xfrm>
        </p:spPr>
        <p:txBody>
          <a:bodyPr/>
          <a:lstStyle/>
          <a:p>
            <a:pPr algn="ctr"/>
            <a:r>
              <a:rPr lang="ru-RU" sz="4000" dirty="0" smtClean="0"/>
              <a:t>Инновационные проекты </a:t>
            </a:r>
            <a:br>
              <a:rPr lang="ru-RU" sz="4000" dirty="0" smtClean="0"/>
            </a:br>
            <a:r>
              <a:rPr lang="ru-RU" sz="4000" dirty="0" smtClean="0"/>
              <a:t>образовательных учреждений</a:t>
            </a:r>
            <a:endParaRPr lang="ru-RU" sz="4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0882868"/>
              </p:ext>
            </p:extLst>
          </p:nvPr>
        </p:nvGraphicFramePr>
        <p:xfrm>
          <a:off x="228600" y="1600200"/>
          <a:ext cx="1165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54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11722452" y="6388823"/>
            <a:ext cx="293370" cy="245745"/>
          </a:xfrm>
          <a:prstGeom prst="rect">
            <a:avLst/>
          </a:prstGeom>
        </p:spPr>
        <p:txBody>
          <a:bodyPr/>
          <a:lstStyle/>
          <a:p>
            <a:r>
              <a:t>*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37159" y="457200"/>
            <a:ext cx="10287000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ИЗМЕНЕНИЯ В ОБРАЗОВАТЕЛЬНОМ ПРОСТРАНСТВЕ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5300" y="1257972"/>
            <a:ext cx="11170718" cy="510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С 1 сентября в рамках «Разговоров о важном» или внеклассной работы для учащихся 10 и 11 классов были </a:t>
            </a:r>
            <a:r>
              <a:rPr lang="ru-RU" sz="2400" dirty="0">
                <a:solidFill>
                  <a:schemeClr val="tx1"/>
                </a:solidFill>
                <a:latin typeface="+mj-lt"/>
              </a:rPr>
              <a:t>введены уроки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+mj-lt"/>
              </a:rPr>
              <a:t>Семьеведения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»</a:t>
            </a:r>
          </a:p>
          <a:p>
            <a:pPr algn="just"/>
            <a:r>
              <a:rPr lang="ru-RU" sz="2400" dirty="0" smtClean="0">
                <a:latin typeface="+mj-lt"/>
                <a:ea typeface="Calibri" panose="020F0502020204030204" pitchFamily="34" charset="0"/>
              </a:rPr>
              <a:t>И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зменено название учебного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предмета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 «Труд (технология)»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marL="12065" marR="671195" algn="just">
              <a:buClr>
                <a:srgbClr val="171717"/>
              </a:buClr>
              <a:tabLst>
                <a:tab pos="299085" algn="l"/>
              </a:tabLst>
            </a:pP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Изменено название учебного предмета ОБЖ на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«Основы безопасности и защиты Родины».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зменены федеральные рабочие программы 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 предметам: физическая культура, Труд, география, литература, родной язык, родная литература.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Calibri" panose="020F0502020204030204" pitchFamily="34" charset="0"/>
              </a:rPr>
              <a:t>О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бязательная составляющая ФГОС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функциональная грамотность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+mj-lt"/>
              </a:rPr>
              <a:t>Изучение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родного языка и родной литературы</a:t>
            </a:r>
            <a:r>
              <a:rPr lang="ru-RU" sz="2400" dirty="0">
                <a:latin typeface="+mj-lt"/>
              </a:rPr>
              <a:t>, а также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второго иностранного </a:t>
            </a:r>
            <a:r>
              <a:rPr lang="ru-RU" sz="2400" dirty="0" smtClean="0">
                <a:latin typeface="+mj-lt"/>
              </a:rPr>
              <a:t>языка осуществляется </a:t>
            </a:r>
            <a:r>
              <a:rPr lang="ru-RU" sz="2400" dirty="0">
                <a:latin typeface="+mj-lt"/>
              </a:rPr>
              <a:t>по заявлениям обучающихся, родителей (законных представителей) </a:t>
            </a:r>
            <a:endParaRPr lang="ru-RU" sz="2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</a:rPr>
              <a:t>В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о всех школах определены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модели формирования </a:t>
            </a:r>
            <a:r>
              <a:rPr lang="ru-RU" sz="2400" dirty="0" smtClean="0">
                <a:effectLst/>
                <a:latin typeface="+mj-lt"/>
                <a:ea typeface="Calibri" panose="020F0502020204030204" pitchFamily="34" charset="0"/>
              </a:rPr>
              <a:t>образовательных траекторий, обучающихся будущих 10-классников на основе анализа возможностей ОО </a:t>
            </a:r>
            <a:endParaRPr lang="ru-RU" sz="24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838200" y="240554"/>
            <a:ext cx="9738074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32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3194"/>
                </a:solidFill>
                <a:latin typeface="Calibri" panose="020F0502020204030204"/>
                <a:cs typeface="Calibri" panose="020F0502020204030204"/>
              </a:rPr>
              <a:t>ПРОФИЛЬНОЕ ОБРАЗОВАНИЕ</a:t>
            </a:r>
            <a:endParaRPr sz="3200" dirty="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4360357"/>
              </p:ext>
            </p:extLst>
          </p:nvPr>
        </p:nvGraphicFramePr>
        <p:xfrm>
          <a:off x="304800" y="1505357"/>
          <a:ext cx="11262868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06033" y="702637"/>
            <a:ext cx="11370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В 2024-2025 учебном году на углублённом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lang="ru-RU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профильном уровне по различным предметам и предметным областям</a:t>
            </a:r>
            <a:r>
              <a:rPr lang="en-US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обучались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/>
                <a:cs typeface="Calibri" panose="020F0502020204030204"/>
              </a:rPr>
              <a:t>все обучающиеся 10-11 классов.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1787</Words>
  <Application>Microsoft Office PowerPoint</Application>
  <PresentationFormat>Широкоэкранный</PresentationFormat>
  <Paragraphs>316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MT</vt:lpstr>
      <vt:lpstr>Calibri</vt:lpstr>
      <vt:lpstr>Myriad Pro</vt:lpstr>
      <vt:lpstr>Times New Roman</vt:lpstr>
      <vt:lpstr>Wingdings</vt:lpstr>
      <vt:lpstr>Office Theme</vt:lpstr>
      <vt:lpstr>1_Office Theme</vt:lpstr>
      <vt:lpstr>Презентация PowerPoint</vt:lpstr>
      <vt:lpstr>РЕАЛИЗАЦИЯ НАЦИОНАЛЬНЫХ ПРОЕКТОВ</vt:lpstr>
      <vt:lpstr>ОБРАЗОВАТЕЛЬНАЯ СРЕДА  </vt:lpstr>
      <vt:lpstr>РЕАЛИЗАЦИЯ НАЦИОНАЛЬНЫХ ПРОЕКТОВ  и оснащение образовательных учреждений</vt:lpstr>
      <vt:lpstr>РЕАЛИЗАЦИЯ НАЦИОНАЛЬНЫХ ПРОЕКТОВ  и оснащение образовательных учреждений</vt:lpstr>
      <vt:lpstr>Презентация PowerPoint</vt:lpstr>
      <vt:lpstr>Инновационные проекты  образовательных учреждений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ОБРАЗОВАНИЕ ДЕТЕЙ</vt:lpstr>
      <vt:lpstr>ИСПОЛЬЗОВАНИЕ «СФЕРУМ» В ОБРАЗОВАТЕЛЬНОМ ПРОЦЕССЕ (май 2025 года)</vt:lpstr>
      <vt:lpstr>МЕССЕНДЖЕР МАХ</vt:lpstr>
      <vt:lpstr>ИСПОЛНЕНИЕ ПРИКАЗА МИНПРОСВЕЩЕНИЯ РОССИИ № 704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августовская педагогическая конференция работников образования «Стратегические приоритеты развития региональной системы образования в условиях современных вызовов»</dc:title>
  <dc:creator>Виктория Геннадьевна Арсеньева</dc:creator>
  <cp:lastModifiedBy>user</cp:lastModifiedBy>
  <cp:revision>142</cp:revision>
  <cp:lastPrinted>2025-08-27T05:52:09Z</cp:lastPrinted>
  <dcterms:created xsi:type="dcterms:W3CDTF">2025-08-18T08:18:00Z</dcterms:created>
  <dcterms:modified xsi:type="dcterms:W3CDTF">2025-09-05T10:28:29Z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2025-08-18T03:00:00Z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2025-08-18T03:00:00Z</vt:filetime>
  </property>
  <property fmtid="{D5CDD505-2E9C-101B-9397-08002B2CF9AE}" pid="6" name="ICV">
    <vt:lpwstr>93EC30D81248412F9D1F39CD08C1A43F_12</vt:lpwstr>
  </property>
  <property fmtid="{D5CDD505-2E9C-101B-9397-08002B2CF9AE}" pid="7" name="KSOProductBuildVer">
    <vt:lpwstr>1049-12.2.0.21931</vt:lpwstr>
  </property>
</Properties>
</file>