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70" r:id="rId3"/>
    <p:sldId id="259" r:id="rId4"/>
    <p:sldId id="272" r:id="rId5"/>
    <p:sldId id="271" r:id="rId6"/>
    <p:sldId id="274" r:id="rId7"/>
    <p:sldId id="279" r:id="rId8"/>
    <p:sldId id="278" r:id="rId9"/>
    <p:sldId id="262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Наполняемость логогрупп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2007 год</c:v>
                </c:pt>
                <c:pt idx="1">
                  <c:v>2017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18</c:v>
                </c:pt>
              </c:numCache>
            </c:numRef>
          </c:val>
        </c:ser>
        <c:axId val="84828928"/>
        <c:axId val="84939136"/>
      </c:barChart>
      <c:catAx>
        <c:axId val="84828928"/>
        <c:scaling>
          <c:orientation val="minMax"/>
        </c:scaling>
        <c:axPos val="b"/>
        <c:tickLblPos val="nextTo"/>
        <c:crossAx val="84939136"/>
        <c:crosses val="autoZero"/>
        <c:auto val="1"/>
        <c:lblAlgn val="ctr"/>
        <c:lblOffset val="100"/>
      </c:catAx>
      <c:valAx>
        <c:axId val="84939136"/>
        <c:scaling>
          <c:orientation val="minMax"/>
        </c:scaling>
        <c:axPos val="l"/>
        <c:majorGridlines/>
        <c:numFmt formatCode="General" sourceLinked="1"/>
        <c:tickLblPos val="nextTo"/>
        <c:crossAx val="8482892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13850A-F360-4CBC-82D6-B0D979365D84}" type="doc">
      <dgm:prSet loTypeId="urn:microsoft.com/office/officeart/2005/8/layout/gear1" loCatId="process" qsTypeId="urn:microsoft.com/office/officeart/2005/8/quickstyle/simple5" qsCatId="simple" csTypeId="urn:microsoft.com/office/officeart/2005/8/colors/accent1_4" csCatId="accent1" phldr="1"/>
      <dgm:spPr/>
    </dgm:pt>
    <dgm:pt modelId="{4967023C-AF23-4711-A4C9-C747EF1976D9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2200" b="1" dirty="0" smtClean="0">
              <a:solidFill>
                <a:schemeClr val="tx1"/>
              </a:solidFill>
            </a:rPr>
            <a:t>Дети с ОВЗ</a:t>
          </a:r>
          <a:endParaRPr lang="ru-RU" sz="2200" b="1" dirty="0">
            <a:solidFill>
              <a:schemeClr val="tx1"/>
            </a:solidFill>
          </a:endParaRPr>
        </a:p>
      </dgm:t>
    </dgm:pt>
    <dgm:pt modelId="{35A590AB-E879-4481-8148-50A7567EC22E}" type="parTrans" cxnId="{A94A7A5B-67FE-46FF-B8DC-1D2009437DBC}">
      <dgm:prSet/>
      <dgm:spPr/>
      <dgm:t>
        <a:bodyPr/>
        <a:lstStyle/>
        <a:p>
          <a:pPr algn="l"/>
          <a:endParaRPr lang="ru-RU"/>
        </a:p>
      </dgm:t>
    </dgm:pt>
    <dgm:pt modelId="{D500F4F1-BCCA-43D7-BDD0-7ED369055E4E}" type="sibTrans" cxnId="{A94A7A5B-67FE-46FF-B8DC-1D2009437DBC}">
      <dgm:prSet/>
      <dgm:spPr/>
      <dgm:t>
        <a:bodyPr/>
        <a:lstStyle/>
        <a:p>
          <a:pPr algn="l"/>
          <a:endParaRPr lang="ru-RU"/>
        </a:p>
      </dgm:t>
    </dgm:pt>
    <dgm:pt modelId="{53EE00FB-E24D-47CA-A522-EF75302842F4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ru-RU" sz="2000" b="1" dirty="0" smtClean="0">
              <a:solidFill>
                <a:schemeClr val="tx1"/>
              </a:solidFill>
            </a:rPr>
            <a:t>Школьное образование</a:t>
          </a:r>
          <a:endParaRPr lang="ru-RU" sz="2000" b="1" dirty="0">
            <a:solidFill>
              <a:schemeClr val="tx1"/>
            </a:solidFill>
          </a:endParaRPr>
        </a:p>
      </dgm:t>
    </dgm:pt>
    <dgm:pt modelId="{D159953B-89DE-44AA-8E72-C05069E47EB3}" type="parTrans" cxnId="{20024408-F1B8-4328-ACB7-43003BFCC020}">
      <dgm:prSet/>
      <dgm:spPr/>
      <dgm:t>
        <a:bodyPr/>
        <a:lstStyle/>
        <a:p>
          <a:pPr algn="l"/>
          <a:endParaRPr lang="ru-RU"/>
        </a:p>
      </dgm:t>
    </dgm:pt>
    <dgm:pt modelId="{7D1073EF-1E77-4377-907A-94D00EB907E2}" type="sibTrans" cxnId="{20024408-F1B8-4328-ACB7-43003BFCC020}">
      <dgm:prSet/>
      <dgm:spPr/>
      <dgm:t>
        <a:bodyPr/>
        <a:lstStyle/>
        <a:p>
          <a:pPr algn="l"/>
          <a:endParaRPr lang="ru-RU"/>
        </a:p>
      </dgm:t>
    </dgm:pt>
    <dgm:pt modelId="{ECA2A6F3-5484-4174-8691-C4D6E2715CFF}">
      <dgm:prSet phldrT="[Текст]" custT="1"/>
      <dgm:spPr>
        <a:solidFill>
          <a:srgbClr val="92D050"/>
        </a:solidFill>
      </dgm:spPr>
      <dgm:t>
        <a:bodyPr/>
        <a:lstStyle/>
        <a:p>
          <a:pPr algn="l"/>
          <a:r>
            <a:rPr lang="ru-RU" sz="1800" b="1" dirty="0" smtClean="0">
              <a:solidFill>
                <a:schemeClr val="tx1"/>
              </a:solidFill>
            </a:rPr>
            <a:t>Дошкольное образование</a:t>
          </a:r>
          <a:endParaRPr lang="ru-RU" sz="1800" b="1" dirty="0">
            <a:solidFill>
              <a:schemeClr val="tx1"/>
            </a:solidFill>
          </a:endParaRPr>
        </a:p>
      </dgm:t>
    </dgm:pt>
    <dgm:pt modelId="{CB017838-A1B5-4510-B385-BD5FF1111F6F}" type="parTrans" cxnId="{39509544-0611-4F1E-BF55-FA716782DADE}">
      <dgm:prSet/>
      <dgm:spPr/>
      <dgm:t>
        <a:bodyPr/>
        <a:lstStyle/>
        <a:p>
          <a:pPr algn="l"/>
          <a:endParaRPr lang="ru-RU"/>
        </a:p>
      </dgm:t>
    </dgm:pt>
    <dgm:pt modelId="{A3D5D801-2DE8-4871-A658-C5DC6A93007B}" type="sibTrans" cxnId="{39509544-0611-4F1E-BF55-FA716782DADE}">
      <dgm:prSet/>
      <dgm:spPr/>
      <dgm:t>
        <a:bodyPr/>
        <a:lstStyle/>
        <a:p>
          <a:pPr algn="l"/>
          <a:endParaRPr lang="ru-RU"/>
        </a:p>
      </dgm:t>
    </dgm:pt>
    <dgm:pt modelId="{B901A79E-702F-4584-84CD-F9A6E54C310E}" type="pres">
      <dgm:prSet presAssocID="{1B13850A-F360-4CBC-82D6-B0D979365D8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FBE043C-EB25-4E3F-88FD-D477A11670E7}" type="pres">
      <dgm:prSet presAssocID="{4967023C-AF23-4711-A4C9-C747EF1976D9}" presName="gear1" presStyleLbl="node1" presStyleIdx="0" presStyleCnt="3" custLinFactNeighborX="9091" custLinFactNeighborY="-67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B6F1DE-6558-4B96-8DA1-763F63067FE0}" type="pres">
      <dgm:prSet presAssocID="{4967023C-AF23-4711-A4C9-C747EF1976D9}" presName="gear1srcNode" presStyleLbl="node1" presStyleIdx="0" presStyleCnt="3"/>
      <dgm:spPr/>
      <dgm:t>
        <a:bodyPr/>
        <a:lstStyle/>
        <a:p>
          <a:endParaRPr lang="ru-RU"/>
        </a:p>
      </dgm:t>
    </dgm:pt>
    <dgm:pt modelId="{2917EEAD-F91F-4720-B95B-800CF2461DFC}" type="pres">
      <dgm:prSet presAssocID="{4967023C-AF23-4711-A4C9-C747EF1976D9}" presName="gear1dstNode" presStyleLbl="node1" presStyleIdx="0" presStyleCnt="3"/>
      <dgm:spPr/>
      <dgm:t>
        <a:bodyPr/>
        <a:lstStyle/>
        <a:p>
          <a:endParaRPr lang="ru-RU"/>
        </a:p>
      </dgm:t>
    </dgm:pt>
    <dgm:pt modelId="{0715F83E-0602-4FD6-A460-CBC3414D4803}" type="pres">
      <dgm:prSet presAssocID="{53EE00FB-E24D-47CA-A522-EF75302842F4}" presName="gear2" presStyleLbl="node1" presStyleIdx="1" presStyleCnt="3" custScaleX="147501" custScaleY="136850" custLinFactNeighborX="-15694" custLinFactNeighborY="2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3C679-313E-4D7C-9AFC-8ABF63808D12}" type="pres">
      <dgm:prSet presAssocID="{53EE00FB-E24D-47CA-A522-EF75302842F4}" presName="gear2srcNode" presStyleLbl="node1" presStyleIdx="1" presStyleCnt="3"/>
      <dgm:spPr/>
      <dgm:t>
        <a:bodyPr/>
        <a:lstStyle/>
        <a:p>
          <a:endParaRPr lang="ru-RU"/>
        </a:p>
      </dgm:t>
    </dgm:pt>
    <dgm:pt modelId="{3C3568ED-AC3D-45B2-B25C-53B8685EC2D1}" type="pres">
      <dgm:prSet presAssocID="{53EE00FB-E24D-47CA-A522-EF75302842F4}" presName="gear2dstNode" presStyleLbl="node1" presStyleIdx="1" presStyleCnt="3"/>
      <dgm:spPr/>
      <dgm:t>
        <a:bodyPr/>
        <a:lstStyle/>
        <a:p>
          <a:endParaRPr lang="ru-RU"/>
        </a:p>
      </dgm:t>
    </dgm:pt>
    <dgm:pt modelId="{2A96BAE0-9DDD-47BC-8C61-E4F614AACCC2}" type="pres">
      <dgm:prSet presAssocID="{ECA2A6F3-5484-4174-8691-C4D6E2715CFF}" presName="gear3" presStyleLbl="node1" presStyleIdx="2" presStyleCnt="3" custScaleX="131060" custScaleY="126231" custLinFactNeighborX="-5651" custLinFactNeighborY="3664"/>
      <dgm:spPr/>
      <dgm:t>
        <a:bodyPr/>
        <a:lstStyle/>
        <a:p>
          <a:endParaRPr lang="ru-RU"/>
        </a:p>
      </dgm:t>
    </dgm:pt>
    <dgm:pt modelId="{B38D2A43-7810-438D-A8B7-17425BFD2367}" type="pres">
      <dgm:prSet presAssocID="{ECA2A6F3-5484-4174-8691-C4D6E2715CF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8B625-8814-4939-B0FA-0F15B4A3BB46}" type="pres">
      <dgm:prSet presAssocID="{ECA2A6F3-5484-4174-8691-C4D6E2715CFF}" presName="gear3srcNode" presStyleLbl="node1" presStyleIdx="2" presStyleCnt="3"/>
      <dgm:spPr/>
      <dgm:t>
        <a:bodyPr/>
        <a:lstStyle/>
        <a:p>
          <a:endParaRPr lang="ru-RU"/>
        </a:p>
      </dgm:t>
    </dgm:pt>
    <dgm:pt modelId="{E2A64416-CB89-41D0-A2DA-51547C3632AC}" type="pres">
      <dgm:prSet presAssocID="{ECA2A6F3-5484-4174-8691-C4D6E2715CFF}" presName="gear3dstNode" presStyleLbl="node1" presStyleIdx="2" presStyleCnt="3"/>
      <dgm:spPr/>
      <dgm:t>
        <a:bodyPr/>
        <a:lstStyle/>
        <a:p>
          <a:endParaRPr lang="ru-RU"/>
        </a:p>
      </dgm:t>
    </dgm:pt>
    <dgm:pt modelId="{CBB9543D-03E2-4A25-944E-D8DB607D3172}" type="pres">
      <dgm:prSet presAssocID="{D500F4F1-BCCA-43D7-BDD0-7ED369055E4E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2F68DE79-8AC6-4BB7-8AD8-5D4006BE6BD3}" type="pres">
      <dgm:prSet presAssocID="{7D1073EF-1E77-4377-907A-94D00EB907E2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7AA317FD-8944-4D91-9A48-DF15453A7212}" type="pres">
      <dgm:prSet presAssocID="{A3D5D801-2DE8-4871-A658-C5DC6A93007B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685D1BF6-9E29-42B2-A7E2-48A48D1D51C0}" type="presOf" srcId="{D500F4F1-BCCA-43D7-BDD0-7ED369055E4E}" destId="{CBB9543D-03E2-4A25-944E-D8DB607D3172}" srcOrd="0" destOrd="0" presId="urn:microsoft.com/office/officeart/2005/8/layout/gear1"/>
    <dgm:cxn modelId="{FEC7EB09-EEDE-42CB-B449-32158E7C9BE5}" type="presOf" srcId="{ECA2A6F3-5484-4174-8691-C4D6E2715CFF}" destId="{2A96BAE0-9DDD-47BC-8C61-E4F614AACCC2}" srcOrd="0" destOrd="0" presId="urn:microsoft.com/office/officeart/2005/8/layout/gear1"/>
    <dgm:cxn modelId="{20024408-F1B8-4328-ACB7-43003BFCC020}" srcId="{1B13850A-F360-4CBC-82D6-B0D979365D84}" destId="{53EE00FB-E24D-47CA-A522-EF75302842F4}" srcOrd="1" destOrd="0" parTransId="{D159953B-89DE-44AA-8E72-C05069E47EB3}" sibTransId="{7D1073EF-1E77-4377-907A-94D00EB907E2}"/>
    <dgm:cxn modelId="{D784FAB3-485A-49FC-B7CD-C872867FA9EE}" type="presOf" srcId="{53EE00FB-E24D-47CA-A522-EF75302842F4}" destId="{0715F83E-0602-4FD6-A460-CBC3414D4803}" srcOrd="0" destOrd="0" presId="urn:microsoft.com/office/officeart/2005/8/layout/gear1"/>
    <dgm:cxn modelId="{32543CAE-2A91-42C5-AD9C-6175765A0F35}" type="presOf" srcId="{7D1073EF-1E77-4377-907A-94D00EB907E2}" destId="{2F68DE79-8AC6-4BB7-8AD8-5D4006BE6BD3}" srcOrd="0" destOrd="0" presId="urn:microsoft.com/office/officeart/2005/8/layout/gear1"/>
    <dgm:cxn modelId="{39509544-0611-4F1E-BF55-FA716782DADE}" srcId="{1B13850A-F360-4CBC-82D6-B0D979365D84}" destId="{ECA2A6F3-5484-4174-8691-C4D6E2715CFF}" srcOrd="2" destOrd="0" parTransId="{CB017838-A1B5-4510-B385-BD5FF1111F6F}" sibTransId="{A3D5D801-2DE8-4871-A658-C5DC6A93007B}"/>
    <dgm:cxn modelId="{A94A7A5B-67FE-46FF-B8DC-1D2009437DBC}" srcId="{1B13850A-F360-4CBC-82D6-B0D979365D84}" destId="{4967023C-AF23-4711-A4C9-C747EF1976D9}" srcOrd="0" destOrd="0" parTransId="{35A590AB-E879-4481-8148-50A7567EC22E}" sibTransId="{D500F4F1-BCCA-43D7-BDD0-7ED369055E4E}"/>
    <dgm:cxn modelId="{F8A30033-727A-4D96-BE59-BA545A47514F}" type="presOf" srcId="{1B13850A-F360-4CBC-82D6-B0D979365D84}" destId="{B901A79E-702F-4584-84CD-F9A6E54C310E}" srcOrd="0" destOrd="0" presId="urn:microsoft.com/office/officeart/2005/8/layout/gear1"/>
    <dgm:cxn modelId="{77CDC40F-9BF5-42B5-A6BA-0F7456EB2834}" type="presOf" srcId="{4967023C-AF23-4711-A4C9-C747EF1976D9}" destId="{04B6F1DE-6558-4B96-8DA1-763F63067FE0}" srcOrd="1" destOrd="0" presId="urn:microsoft.com/office/officeart/2005/8/layout/gear1"/>
    <dgm:cxn modelId="{5B1A9D8F-56A5-4674-95ED-46982ADAE65D}" type="presOf" srcId="{53EE00FB-E24D-47CA-A522-EF75302842F4}" destId="{3C3568ED-AC3D-45B2-B25C-53B8685EC2D1}" srcOrd="2" destOrd="0" presId="urn:microsoft.com/office/officeart/2005/8/layout/gear1"/>
    <dgm:cxn modelId="{FEC94049-5747-4716-88F1-B65165593D55}" type="presOf" srcId="{ECA2A6F3-5484-4174-8691-C4D6E2715CFF}" destId="{B38D2A43-7810-438D-A8B7-17425BFD2367}" srcOrd="1" destOrd="0" presId="urn:microsoft.com/office/officeart/2005/8/layout/gear1"/>
    <dgm:cxn modelId="{9950B803-5000-49C1-80D8-0D2C1B607E8B}" type="presOf" srcId="{A3D5D801-2DE8-4871-A658-C5DC6A93007B}" destId="{7AA317FD-8944-4D91-9A48-DF15453A7212}" srcOrd="0" destOrd="0" presId="urn:microsoft.com/office/officeart/2005/8/layout/gear1"/>
    <dgm:cxn modelId="{6845261A-FC3E-41DF-B7B5-FE613B5DBF82}" type="presOf" srcId="{ECA2A6F3-5484-4174-8691-C4D6E2715CFF}" destId="{8CC8B625-8814-4939-B0FA-0F15B4A3BB46}" srcOrd="2" destOrd="0" presId="urn:microsoft.com/office/officeart/2005/8/layout/gear1"/>
    <dgm:cxn modelId="{5E0A4577-1707-4DF3-A836-289DD3926029}" type="presOf" srcId="{4967023C-AF23-4711-A4C9-C747EF1976D9}" destId="{2917EEAD-F91F-4720-B95B-800CF2461DFC}" srcOrd="2" destOrd="0" presId="urn:microsoft.com/office/officeart/2005/8/layout/gear1"/>
    <dgm:cxn modelId="{0992D015-4851-450B-9872-577C5344D2B6}" type="presOf" srcId="{ECA2A6F3-5484-4174-8691-C4D6E2715CFF}" destId="{E2A64416-CB89-41D0-A2DA-51547C3632AC}" srcOrd="3" destOrd="0" presId="urn:microsoft.com/office/officeart/2005/8/layout/gear1"/>
    <dgm:cxn modelId="{63587DFD-DD3B-4D6E-BE1D-B1D00DAEE693}" type="presOf" srcId="{4967023C-AF23-4711-A4C9-C747EF1976D9}" destId="{5FBE043C-EB25-4E3F-88FD-D477A11670E7}" srcOrd="0" destOrd="0" presId="urn:microsoft.com/office/officeart/2005/8/layout/gear1"/>
    <dgm:cxn modelId="{523C6528-DEFB-49E7-8300-B23A587846E7}" type="presOf" srcId="{53EE00FB-E24D-47CA-A522-EF75302842F4}" destId="{92A3C679-313E-4D7C-9AFC-8ABF63808D12}" srcOrd="1" destOrd="0" presId="urn:microsoft.com/office/officeart/2005/8/layout/gear1"/>
    <dgm:cxn modelId="{7AC3F563-BD9B-4538-AC5A-E15FDF071F8C}" type="presParOf" srcId="{B901A79E-702F-4584-84CD-F9A6E54C310E}" destId="{5FBE043C-EB25-4E3F-88FD-D477A11670E7}" srcOrd="0" destOrd="0" presId="urn:microsoft.com/office/officeart/2005/8/layout/gear1"/>
    <dgm:cxn modelId="{C2D91954-A465-49A1-A1D5-1F9E78F0BF85}" type="presParOf" srcId="{B901A79E-702F-4584-84CD-F9A6E54C310E}" destId="{04B6F1DE-6558-4B96-8DA1-763F63067FE0}" srcOrd="1" destOrd="0" presId="urn:microsoft.com/office/officeart/2005/8/layout/gear1"/>
    <dgm:cxn modelId="{1AFFB0D7-09B5-462A-9B32-8120A69CF3C1}" type="presParOf" srcId="{B901A79E-702F-4584-84CD-F9A6E54C310E}" destId="{2917EEAD-F91F-4720-B95B-800CF2461DFC}" srcOrd="2" destOrd="0" presId="urn:microsoft.com/office/officeart/2005/8/layout/gear1"/>
    <dgm:cxn modelId="{64B44B71-51C8-4E63-933C-680735CF258B}" type="presParOf" srcId="{B901A79E-702F-4584-84CD-F9A6E54C310E}" destId="{0715F83E-0602-4FD6-A460-CBC3414D4803}" srcOrd="3" destOrd="0" presId="urn:microsoft.com/office/officeart/2005/8/layout/gear1"/>
    <dgm:cxn modelId="{71636D8D-4F84-417D-91D1-6BEA19735FA6}" type="presParOf" srcId="{B901A79E-702F-4584-84CD-F9A6E54C310E}" destId="{92A3C679-313E-4D7C-9AFC-8ABF63808D12}" srcOrd="4" destOrd="0" presId="urn:microsoft.com/office/officeart/2005/8/layout/gear1"/>
    <dgm:cxn modelId="{478D1C46-309A-4C4C-BEE5-0210E8C9647C}" type="presParOf" srcId="{B901A79E-702F-4584-84CD-F9A6E54C310E}" destId="{3C3568ED-AC3D-45B2-B25C-53B8685EC2D1}" srcOrd="5" destOrd="0" presId="urn:microsoft.com/office/officeart/2005/8/layout/gear1"/>
    <dgm:cxn modelId="{6D006047-E290-4D0B-A4D7-4EE3A8B84BF5}" type="presParOf" srcId="{B901A79E-702F-4584-84CD-F9A6E54C310E}" destId="{2A96BAE0-9DDD-47BC-8C61-E4F614AACCC2}" srcOrd="6" destOrd="0" presId="urn:microsoft.com/office/officeart/2005/8/layout/gear1"/>
    <dgm:cxn modelId="{3234D133-F8A0-43AB-B51D-208FC9F9C4C3}" type="presParOf" srcId="{B901A79E-702F-4584-84CD-F9A6E54C310E}" destId="{B38D2A43-7810-438D-A8B7-17425BFD2367}" srcOrd="7" destOrd="0" presId="urn:microsoft.com/office/officeart/2005/8/layout/gear1"/>
    <dgm:cxn modelId="{667287DA-E935-486B-B7AC-0BBB66F523BE}" type="presParOf" srcId="{B901A79E-702F-4584-84CD-F9A6E54C310E}" destId="{8CC8B625-8814-4939-B0FA-0F15B4A3BB46}" srcOrd="8" destOrd="0" presId="urn:microsoft.com/office/officeart/2005/8/layout/gear1"/>
    <dgm:cxn modelId="{DF208DA2-0294-4ADA-A590-ED89581A6E02}" type="presParOf" srcId="{B901A79E-702F-4584-84CD-F9A6E54C310E}" destId="{E2A64416-CB89-41D0-A2DA-51547C3632AC}" srcOrd="9" destOrd="0" presId="urn:microsoft.com/office/officeart/2005/8/layout/gear1"/>
    <dgm:cxn modelId="{BC3575FD-9B57-4BE4-8411-3BF56215AB09}" type="presParOf" srcId="{B901A79E-702F-4584-84CD-F9A6E54C310E}" destId="{CBB9543D-03E2-4A25-944E-D8DB607D3172}" srcOrd="10" destOrd="0" presId="urn:microsoft.com/office/officeart/2005/8/layout/gear1"/>
    <dgm:cxn modelId="{19F1CDE1-17BB-44B2-96B7-B0842F2692E0}" type="presParOf" srcId="{B901A79E-702F-4584-84CD-F9A6E54C310E}" destId="{2F68DE79-8AC6-4BB7-8AD8-5D4006BE6BD3}" srcOrd="11" destOrd="0" presId="urn:microsoft.com/office/officeart/2005/8/layout/gear1"/>
    <dgm:cxn modelId="{299A8E9A-1B48-48E6-88B1-FF2C7D232E42}" type="presParOf" srcId="{B901A79E-702F-4584-84CD-F9A6E54C310E}" destId="{7AA317FD-8944-4D91-9A48-DF15453A7212}" srcOrd="12" destOrd="0" presId="urn:microsoft.com/office/officeart/2005/8/layout/gear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286DFD-E872-4B5C-9810-C802D269422E}" type="doc">
      <dgm:prSet loTypeId="urn:microsoft.com/office/officeart/2005/8/layout/radial6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85986FC-352A-431C-ACDE-12C5AE29CF0B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3200" b="1" dirty="0" smtClean="0"/>
            <a:t>Центр психолого-педагогического сопровождения</a:t>
          </a:r>
          <a:endParaRPr lang="ru-RU" sz="3200" b="1" dirty="0"/>
        </a:p>
      </dgm:t>
    </dgm:pt>
    <dgm:pt modelId="{E839222A-FECD-40A3-86DB-4CC8A5FA9E5F}" type="parTrans" cxnId="{633A980C-B675-4DC4-B248-4E94E2DA229E}">
      <dgm:prSet/>
      <dgm:spPr/>
      <dgm:t>
        <a:bodyPr/>
        <a:lstStyle/>
        <a:p>
          <a:pPr algn="ctr"/>
          <a:endParaRPr lang="ru-RU"/>
        </a:p>
      </dgm:t>
    </dgm:pt>
    <dgm:pt modelId="{5AC79465-ED01-47BD-8438-D9AF65DA2269}" type="sibTrans" cxnId="{633A980C-B675-4DC4-B248-4E94E2DA229E}">
      <dgm:prSet/>
      <dgm:spPr/>
      <dgm:t>
        <a:bodyPr/>
        <a:lstStyle/>
        <a:p>
          <a:pPr algn="ctr"/>
          <a:endParaRPr lang="ru-RU"/>
        </a:p>
      </dgm:t>
    </dgm:pt>
    <dgm:pt modelId="{1A85BDF6-A00C-4880-91AF-B7DAC8B3343C}">
      <dgm:prSet custT="1"/>
      <dgm:spPr/>
      <dgm:t>
        <a:bodyPr/>
        <a:lstStyle/>
        <a:p>
          <a:pPr algn="ctr"/>
          <a:r>
            <a:rPr lang="ru-RU" sz="3200" b="1" dirty="0" smtClean="0"/>
            <a:t>Дети </a:t>
          </a:r>
          <a:endParaRPr lang="ru-RU" sz="3200" b="1" dirty="0"/>
        </a:p>
      </dgm:t>
    </dgm:pt>
    <dgm:pt modelId="{EF0695D1-F06E-4488-BCCE-B21881A7DF4C}" type="parTrans" cxnId="{33040F74-61F7-49C1-88DB-0B4CB9A0FED1}">
      <dgm:prSet/>
      <dgm:spPr/>
      <dgm:t>
        <a:bodyPr/>
        <a:lstStyle/>
        <a:p>
          <a:pPr algn="ctr"/>
          <a:endParaRPr lang="ru-RU"/>
        </a:p>
      </dgm:t>
    </dgm:pt>
    <dgm:pt modelId="{79A253F1-BD4D-4598-ABAD-D331455B5BE0}" type="sibTrans" cxnId="{33040F74-61F7-49C1-88DB-0B4CB9A0FED1}">
      <dgm:prSet/>
      <dgm:spPr/>
      <dgm:t>
        <a:bodyPr/>
        <a:lstStyle/>
        <a:p>
          <a:pPr algn="ctr"/>
          <a:endParaRPr lang="ru-RU"/>
        </a:p>
      </dgm:t>
    </dgm:pt>
    <dgm:pt modelId="{A91AA992-AF10-419E-93A9-AD67CBB87E27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2400" b="1" dirty="0" smtClean="0"/>
            <a:t>Родители</a:t>
          </a:r>
          <a:endParaRPr lang="ru-RU" sz="2400" b="1" dirty="0"/>
        </a:p>
      </dgm:t>
    </dgm:pt>
    <dgm:pt modelId="{B2148C13-E499-4E10-BD6B-F59FDEA2162A}" type="parTrans" cxnId="{0A198283-B8C2-41CE-90DF-5F7863F65CE2}">
      <dgm:prSet/>
      <dgm:spPr/>
      <dgm:t>
        <a:bodyPr/>
        <a:lstStyle/>
        <a:p>
          <a:pPr algn="ctr"/>
          <a:endParaRPr lang="ru-RU"/>
        </a:p>
      </dgm:t>
    </dgm:pt>
    <dgm:pt modelId="{3EFA0514-7A7C-45DC-B988-9A449D097A68}" type="sibTrans" cxnId="{0A198283-B8C2-41CE-90DF-5F7863F65CE2}">
      <dgm:prSet/>
      <dgm:spPr/>
      <dgm:t>
        <a:bodyPr/>
        <a:lstStyle/>
        <a:p>
          <a:pPr algn="ctr"/>
          <a:endParaRPr lang="ru-RU"/>
        </a:p>
      </dgm:t>
    </dgm:pt>
    <dgm:pt modelId="{A2E8D32F-6430-4816-B661-475BCB6D3673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2500" b="1" dirty="0" smtClean="0">
              <a:solidFill>
                <a:schemeClr val="tx1"/>
              </a:solidFill>
            </a:rPr>
            <a:t>Педагоги</a:t>
          </a:r>
          <a:endParaRPr lang="ru-RU" sz="2500" b="1" dirty="0">
            <a:solidFill>
              <a:schemeClr val="tx1"/>
            </a:solidFill>
          </a:endParaRPr>
        </a:p>
      </dgm:t>
    </dgm:pt>
    <dgm:pt modelId="{8FF2D810-4A86-48A8-9EFC-C82F6C70A406}" type="parTrans" cxnId="{1AB33E5A-490C-4274-A195-03F6CFA0D544}">
      <dgm:prSet/>
      <dgm:spPr/>
      <dgm:t>
        <a:bodyPr/>
        <a:lstStyle/>
        <a:p>
          <a:pPr algn="ctr"/>
          <a:endParaRPr lang="ru-RU"/>
        </a:p>
      </dgm:t>
    </dgm:pt>
    <dgm:pt modelId="{C2B3C2FA-CBB9-46EE-81EA-213E8693584D}" type="sibTrans" cxnId="{1AB33E5A-490C-4274-A195-03F6CFA0D544}">
      <dgm:prSet/>
      <dgm:spPr/>
      <dgm:t>
        <a:bodyPr/>
        <a:lstStyle/>
        <a:p>
          <a:pPr algn="ctr"/>
          <a:endParaRPr lang="ru-RU"/>
        </a:p>
      </dgm:t>
    </dgm:pt>
    <dgm:pt modelId="{9B0DFFDD-9372-49F4-A917-E7D1F2B5294C}" type="pres">
      <dgm:prSet presAssocID="{D9286DFD-E872-4B5C-9810-C802D269422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4C9D1A-BFEF-412A-8FF8-228DAD32463D}" type="pres">
      <dgm:prSet presAssocID="{C85986FC-352A-431C-ACDE-12C5AE29CF0B}" presName="centerShape" presStyleLbl="node0" presStyleIdx="0" presStyleCnt="1" custScaleX="207936" custScaleY="204448" custLinFactNeighborX="-1458" custLinFactNeighborY="468"/>
      <dgm:spPr/>
      <dgm:t>
        <a:bodyPr/>
        <a:lstStyle/>
        <a:p>
          <a:endParaRPr lang="ru-RU"/>
        </a:p>
      </dgm:t>
    </dgm:pt>
    <dgm:pt modelId="{8211C938-85FE-429E-9608-0DFDBB56AA8E}" type="pres">
      <dgm:prSet presAssocID="{1A85BDF6-A00C-4880-91AF-B7DAC8B3343C}" presName="node" presStyleLbl="node1" presStyleIdx="0" presStyleCnt="3" custScaleX="181000" custScaleY="134525" custRadScaleRad="124256" custRadScaleInc="-1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63015-C929-4C5B-8FEF-3231470B901E}" type="pres">
      <dgm:prSet presAssocID="{1A85BDF6-A00C-4880-91AF-B7DAC8B3343C}" presName="dummy" presStyleCnt="0"/>
      <dgm:spPr/>
      <dgm:t>
        <a:bodyPr/>
        <a:lstStyle/>
        <a:p>
          <a:endParaRPr lang="ru-RU"/>
        </a:p>
      </dgm:t>
    </dgm:pt>
    <dgm:pt modelId="{7B94FA2F-124B-4B03-838A-2F30FD1DA2EF}" type="pres">
      <dgm:prSet presAssocID="{79A253F1-BD4D-4598-ABAD-D331455B5BE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DEEA8286-28DF-491E-94E2-C38F4F46356F}" type="pres">
      <dgm:prSet presAssocID="{A91AA992-AF10-419E-93A9-AD67CBB87E27}" presName="node" presStyleLbl="node1" presStyleIdx="1" presStyleCnt="3" custAng="0" custScaleX="122743" custScaleY="141032" custRadScaleRad="129127" custRadScaleInc="-70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C96C59-08FD-4959-8AE2-276CB1334437}" type="pres">
      <dgm:prSet presAssocID="{A91AA992-AF10-419E-93A9-AD67CBB87E27}" presName="dummy" presStyleCnt="0"/>
      <dgm:spPr/>
      <dgm:t>
        <a:bodyPr/>
        <a:lstStyle/>
        <a:p>
          <a:endParaRPr lang="ru-RU"/>
        </a:p>
      </dgm:t>
    </dgm:pt>
    <dgm:pt modelId="{4C74FD76-1521-4230-950A-0437ADCDF398}" type="pres">
      <dgm:prSet presAssocID="{3EFA0514-7A7C-45DC-B988-9A449D097A68}" presName="sibTrans" presStyleLbl="sibTrans2D1" presStyleIdx="1" presStyleCnt="3"/>
      <dgm:spPr/>
      <dgm:t>
        <a:bodyPr/>
        <a:lstStyle/>
        <a:p>
          <a:endParaRPr lang="ru-RU"/>
        </a:p>
      </dgm:t>
    </dgm:pt>
    <dgm:pt modelId="{B2F3709C-D5BA-4127-BA74-682BC7BECF87}" type="pres">
      <dgm:prSet presAssocID="{A2E8D32F-6430-4816-B661-475BCB6D3673}" presName="node" presStyleLbl="node1" presStyleIdx="2" presStyleCnt="3" custScaleX="122766" custScaleY="153773" custRadScaleRad="115896" custRadScaleInc="61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1038D-D02B-4E14-A740-26422EBDFFCD}" type="pres">
      <dgm:prSet presAssocID="{A2E8D32F-6430-4816-B661-475BCB6D3673}" presName="dummy" presStyleCnt="0"/>
      <dgm:spPr/>
      <dgm:t>
        <a:bodyPr/>
        <a:lstStyle/>
        <a:p>
          <a:endParaRPr lang="ru-RU"/>
        </a:p>
      </dgm:t>
    </dgm:pt>
    <dgm:pt modelId="{DC02B52F-8E7F-43BB-AB98-87AFE8E21F4D}" type="pres">
      <dgm:prSet presAssocID="{C2B3C2FA-CBB9-46EE-81EA-213E8693584D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08EEE1E9-4FA6-41D7-8E4D-B0059F81F078}" type="presOf" srcId="{A91AA992-AF10-419E-93A9-AD67CBB87E27}" destId="{DEEA8286-28DF-491E-94E2-C38F4F46356F}" srcOrd="0" destOrd="0" presId="urn:microsoft.com/office/officeart/2005/8/layout/radial6"/>
    <dgm:cxn modelId="{020F8D97-BAEC-4E3A-B635-14785C4087B3}" type="presOf" srcId="{D9286DFD-E872-4B5C-9810-C802D269422E}" destId="{9B0DFFDD-9372-49F4-A917-E7D1F2B5294C}" srcOrd="0" destOrd="0" presId="urn:microsoft.com/office/officeart/2005/8/layout/radial6"/>
    <dgm:cxn modelId="{BA5E9975-B10E-48D4-A888-B93836C33FB8}" type="presOf" srcId="{3EFA0514-7A7C-45DC-B988-9A449D097A68}" destId="{4C74FD76-1521-4230-950A-0437ADCDF398}" srcOrd="0" destOrd="0" presId="urn:microsoft.com/office/officeart/2005/8/layout/radial6"/>
    <dgm:cxn modelId="{0A198283-B8C2-41CE-90DF-5F7863F65CE2}" srcId="{C85986FC-352A-431C-ACDE-12C5AE29CF0B}" destId="{A91AA992-AF10-419E-93A9-AD67CBB87E27}" srcOrd="1" destOrd="0" parTransId="{B2148C13-E499-4E10-BD6B-F59FDEA2162A}" sibTransId="{3EFA0514-7A7C-45DC-B988-9A449D097A68}"/>
    <dgm:cxn modelId="{633A980C-B675-4DC4-B248-4E94E2DA229E}" srcId="{D9286DFD-E872-4B5C-9810-C802D269422E}" destId="{C85986FC-352A-431C-ACDE-12C5AE29CF0B}" srcOrd="0" destOrd="0" parTransId="{E839222A-FECD-40A3-86DB-4CC8A5FA9E5F}" sibTransId="{5AC79465-ED01-47BD-8438-D9AF65DA2269}"/>
    <dgm:cxn modelId="{F92B175F-234B-47AC-8DE2-08DFB580EEA0}" type="presOf" srcId="{1A85BDF6-A00C-4880-91AF-B7DAC8B3343C}" destId="{8211C938-85FE-429E-9608-0DFDBB56AA8E}" srcOrd="0" destOrd="0" presId="urn:microsoft.com/office/officeart/2005/8/layout/radial6"/>
    <dgm:cxn modelId="{E3548583-EADB-46C9-B436-E3D48018CA6D}" type="presOf" srcId="{C2B3C2FA-CBB9-46EE-81EA-213E8693584D}" destId="{DC02B52F-8E7F-43BB-AB98-87AFE8E21F4D}" srcOrd="0" destOrd="0" presId="urn:microsoft.com/office/officeart/2005/8/layout/radial6"/>
    <dgm:cxn modelId="{33040F74-61F7-49C1-88DB-0B4CB9A0FED1}" srcId="{C85986FC-352A-431C-ACDE-12C5AE29CF0B}" destId="{1A85BDF6-A00C-4880-91AF-B7DAC8B3343C}" srcOrd="0" destOrd="0" parTransId="{EF0695D1-F06E-4488-BCCE-B21881A7DF4C}" sibTransId="{79A253F1-BD4D-4598-ABAD-D331455B5BE0}"/>
    <dgm:cxn modelId="{1AB33E5A-490C-4274-A195-03F6CFA0D544}" srcId="{C85986FC-352A-431C-ACDE-12C5AE29CF0B}" destId="{A2E8D32F-6430-4816-B661-475BCB6D3673}" srcOrd="2" destOrd="0" parTransId="{8FF2D810-4A86-48A8-9EFC-C82F6C70A406}" sibTransId="{C2B3C2FA-CBB9-46EE-81EA-213E8693584D}"/>
    <dgm:cxn modelId="{AE325D3F-0130-44C5-B57D-A898D0ACF90B}" type="presOf" srcId="{C85986FC-352A-431C-ACDE-12C5AE29CF0B}" destId="{7D4C9D1A-BFEF-412A-8FF8-228DAD32463D}" srcOrd="0" destOrd="0" presId="urn:microsoft.com/office/officeart/2005/8/layout/radial6"/>
    <dgm:cxn modelId="{0F1D55CA-E42C-4743-8311-B3F5E2EA0EA0}" type="presOf" srcId="{A2E8D32F-6430-4816-B661-475BCB6D3673}" destId="{B2F3709C-D5BA-4127-BA74-682BC7BECF87}" srcOrd="0" destOrd="0" presId="urn:microsoft.com/office/officeart/2005/8/layout/radial6"/>
    <dgm:cxn modelId="{D82F2DBB-B007-42EA-A74C-72AC1B2FC475}" type="presOf" srcId="{79A253F1-BD4D-4598-ABAD-D331455B5BE0}" destId="{7B94FA2F-124B-4B03-838A-2F30FD1DA2EF}" srcOrd="0" destOrd="0" presId="urn:microsoft.com/office/officeart/2005/8/layout/radial6"/>
    <dgm:cxn modelId="{9BBE0EAE-EE48-44DA-AF55-B0C86A1652F8}" type="presParOf" srcId="{9B0DFFDD-9372-49F4-A917-E7D1F2B5294C}" destId="{7D4C9D1A-BFEF-412A-8FF8-228DAD32463D}" srcOrd="0" destOrd="0" presId="urn:microsoft.com/office/officeart/2005/8/layout/radial6"/>
    <dgm:cxn modelId="{B66406CA-F333-495C-BAE1-624950400570}" type="presParOf" srcId="{9B0DFFDD-9372-49F4-A917-E7D1F2B5294C}" destId="{8211C938-85FE-429E-9608-0DFDBB56AA8E}" srcOrd="1" destOrd="0" presId="urn:microsoft.com/office/officeart/2005/8/layout/radial6"/>
    <dgm:cxn modelId="{5BAA638A-FD53-4E9D-A16C-A63ECF24AA92}" type="presParOf" srcId="{9B0DFFDD-9372-49F4-A917-E7D1F2B5294C}" destId="{42263015-C929-4C5B-8FEF-3231470B901E}" srcOrd="2" destOrd="0" presId="urn:microsoft.com/office/officeart/2005/8/layout/radial6"/>
    <dgm:cxn modelId="{E0CCBBA6-8B18-40F1-A900-A79E999F94F6}" type="presParOf" srcId="{9B0DFFDD-9372-49F4-A917-E7D1F2B5294C}" destId="{7B94FA2F-124B-4B03-838A-2F30FD1DA2EF}" srcOrd="3" destOrd="0" presId="urn:microsoft.com/office/officeart/2005/8/layout/radial6"/>
    <dgm:cxn modelId="{DE500997-7D96-479D-BA23-CF03E202C0DD}" type="presParOf" srcId="{9B0DFFDD-9372-49F4-A917-E7D1F2B5294C}" destId="{DEEA8286-28DF-491E-94E2-C38F4F46356F}" srcOrd="4" destOrd="0" presId="urn:microsoft.com/office/officeart/2005/8/layout/radial6"/>
    <dgm:cxn modelId="{D2131A50-6C72-4F26-B3F2-C97CF7DE25D3}" type="presParOf" srcId="{9B0DFFDD-9372-49F4-A917-E7D1F2B5294C}" destId="{CEC96C59-08FD-4959-8AE2-276CB1334437}" srcOrd="5" destOrd="0" presId="urn:microsoft.com/office/officeart/2005/8/layout/radial6"/>
    <dgm:cxn modelId="{D5A5523E-FF77-4F7B-9123-1A16DF67B3FE}" type="presParOf" srcId="{9B0DFFDD-9372-49F4-A917-E7D1F2B5294C}" destId="{4C74FD76-1521-4230-950A-0437ADCDF398}" srcOrd="6" destOrd="0" presId="urn:microsoft.com/office/officeart/2005/8/layout/radial6"/>
    <dgm:cxn modelId="{FE3E0276-9B1E-46BD-8628-54A38D23C1A4}" type="presParOf" srcId="{9B0DFFDD-9372-49F4-A917-E7D1F2B5294C}" destId="{B2F3709C-D5BA-4127-BA74-682BC7BECF87}" srcOrd="7" destOrd="0" presId="urn:microsoft.com/office/officeart/2005/8/layout/radial6"/>
    <dgm:cxn modelId="{F021768E-BE8C-4F46-A913-FEBA2FC15EBB}" type="presParOf" srcId="{9B0DFFDD-9372-49F4-A917-E7D1F2B5294C}" destId="{AF41038D-D02B-4E14-A740-26422EBDFFCD}" srcOrd="8" destOrd="0" presId="urn:microsoft.com/office/officeart/2005/8/layout/radial6"/>
    <dgm:cxn modelId="{E8FBFA65-4D31-4C1A-A04D-69EF5146ADAD}" type="presParOf" srcId="{9B0DFFDD-9372-49F4-A917-E7D1F2B5294C}" destId="{DC02B52F-8E7F-43BB-AB98-87AFE8E21F4D}" srcOrd="9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BB9E9-9785-41FC-A8EF-B7565FAF10B6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869C0-4C40-4DBA-89A2-8E9103084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Ведется протокол собрания.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71FD6-A553-4E54-A39B-F86BD49C1E4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 userDrawn="1"/>
        </p:nvSpPr>
        <p:spPr>
          <a:xfrm>
            <a:off x="714348" y="285728"/>
            <a:ext cx="8215370" cy="6357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642556"/>
            <a:ext cx="15001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kern="1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© Фокина Лидия Петровна </a:t>
            </a:r>
            <a:endParaRPr lang="ru-RU" sz="800" kern="1200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 userDrawn="1"/>
        </p:nvGrpSpPr>
        <p:grpSpPr>
          <a:xfrm rot="10800000">
            <a:off x="357158" y="6147194"/>
            <a:ext cx="821538" cy="250033"/>
            <a:chOff x="2714612" y="1428736"/>
            <a:chExt cx="2857520" cy="78581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9" name="Овал 8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 userDrawn="1"/>
        </p:nvGrpSpPr>
        <p:grpSpPr>
          <a:xfrm rot="10800000">
            <a:off x="357158" y="5436391"/>
            <a:ext cx="821538" cy="250033"/>
            <a:chOff x="2714612" y="1428736"/>
            <a:chExt cx="2857520" cy="78581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5" name="Овал 14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7" name="Группа 86"/>
          <p:cNvGrpSpPr/>
          <p:nvPr userDrawn="1"/>
        </p:nvGrpSpPr>
        <p:grpSpPr>
          <a:xfrm rot="10800000">
            <a:off x="357158" y="4725588"/>
            <a:ext cx="821538" cy="250033"/>
            <a:chOff x="2714612" y="1428736"/>
            <a:chExt cx="2857520" cy="78581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88" name="Овал 8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" name="Группа 92"/>
          <p:cNvGrpSpPr/>
          <p:nvPr userDrawn="1"/>
        </p:nvGrpSpPr>
        <p:grpSpPr>
          <a:xfrm rot="10800000">
            <a:off x="357158" y="4014785"/>
            <a:ext cx="821538" cy="250033"/>
            <a:chOff x="2714612" y="1428736"/>
            <a:chExt cx="2857520" cy="78581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94" name="Овал 9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Скругленный прямоугольник 9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9" name="Группа 98"/>
          <p:cNvGrpSpPr/>
          <p:nvPr userDrawn="1"/>
        </p:nvGrpSpPr>
        <p:grpSpPr>
          <a:xfrm rot="10800000">
            <a:off x="357158" y="3303982"/>
            <a:ext cx="821538" cy="250033"/>
            <a:chOff x="2714612" y="1428736"/>
            <a:chExt cx="2857520" cy="78581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00" name="Овал 99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Скругленный прямоугольник 103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5" name="Группа 104"/>
          <p:cNvGrpSpPr/>
          <p:nvPr userDrawn="1"/>
        </p:nvGrpSpPr>
        <p:grpSpPr>
          <a:xfrm rot="10800000">
            <a:off x="357158" y="2593179"/>
            <a:ext cx="821538" cy="250033"/>
            <a:chOff x="2714612" y="1428736"/>
            <a:chExt cx="2857520" cy="78581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06" name="Овал 105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1" name="Группа 110"/>
          <p:cNvGrpSpPr/>
          <p:nvPr userDrawn="1"/>
        </p:nvGrpSpPr>
        <p:grpSpPr>
          <a:xfrm rot="10800000">
            <a:off x="357158" y="1882376"/>
            <a:ext cx="821538" cy="250033"/>
            <a:chOff x="2714612" y="1428736"/>
            <a:chExt cx="2857520" cy="78581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12" name="Овал 111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7" name="Группа 116"/>
          <p:cNvGrpSpPr/>
          <p:nvPr userDrawn="1"/>
        </p:nvGrpSpPr>
        <p:grpSpPr>
          <a:xfrm rot="10800000">
            <a:off x="357158" y="1171573"/>
            <a:ext cx="821538" cy="250033"/>
            <a:chOff x="2714612" y="1428736"/>
            <a:chExt cx="2857520" cy="78581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18" name="Овал 11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Скругленный прямоугольник 12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3" name="Группа 122"/>
          <p:cNvGrpSpPr/>
          <p:nvPr userDrawn="1"/>
        </p:nvGrpSpPr>
        <p:grpSpPr>
          <a:xfrm rot="10800000">
            <a:off x="357158" y="460770"/>
            <a:ext cx="821538" cy="250033"/>
            <a:chOff x="2714612" y="1428736"/>
            <a:chExt cx="2857520" cy="78581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24" name="Овал 12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Скругленный прямоугольник 12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4744" y="550070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Лепилова Е.Ю., учитель-логопед высшей квалификационной категории МБДОУ – детский сад комбинированного вида № 64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43042" y="785794"/>
            <a:ext cx="6715172" cy="4071966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428860" y="928670"/>
            <a:ext cx="53578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«Ресурсные возможности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психолого-медико-педагогической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комиссии в обучении детей с ОВЗ»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643050"/>
            <a:ext cx="70723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/>
          </a:p>
        </p:txBody>
      </p:sp>
      <p:pic>
        <p:nvPicPr>
          <p:cNvPr id="3" name="Picture 9" descr="BS01197_"/>
          <p:cNvPicPr>
            <a:picLocks noChangeAspect="1" noChangeArrowheads="1"/>
          </p:cNvPicPr>
          <p:nvPr/>
        </p:nvPicPr>
        <p:blipFill>
          <a:blip r:embed="rId2" cstate="print"/>
          <a:srcRect l="15431" r="15431"/>
          <a:stretch>
            <a:fillRect/>
          </a:stretch>
        </p:blipFill>
        <p:spPr bwMode="auto">
          <a:xfrm rot="420000">
            <a:off x="2508558" y="3415533"/>
            <a:ext cx="3506719" cy="2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572428" cy="6226196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Значительное увеличение количественного запроса родителей на оказание коррекционной помощи.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857356" y="200024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443782" cy="85727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Управление образования Администрации города Иванова</a:t>
            </a:r>
            <a:b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Коррекционная сеть дошкольных образовательных учреждений</a:t>
            </a:r>
            <a:endParaRPr lang="ru-RU" sz="2000" b="1" dirty="0"/>
          </a:p>
        </p:txBody>
      </p:sp>
      <p:sp>
        <p:nvSpPr>
          <p:cNvPr id="3" name="Овал 2"/>
          <p:cNvSpPr/>
          <p:nvPr/>
        </p:nvSpPr>
        <p:spPr>
          <a:xfrm rot="4800004">
            <a:off x="6211036" y="1048804"/>
            <a:ext cx="1500198" cy="35719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 rot="6463828">
            <a:off x="6180081" y="2115593"/>
            <a:ext cx="1500198" cy="35719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 rot="17034624">
            <a:off x="1520959" y="1157426"/>
            <a:ext cx="1500198" cy="35719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 rot="7665372">
            <a:off x="5407450" y="2901010"/>
            <a:ext cx="1500198" cy="35719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 rot="15376577">
            <a:off x="1591414" y="2223929"/>
            <a:ext cx="1500198" cy="357190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 rot="13535969">
            <a:off x="2265139" y="3071355"/>
            <a:ext cx="1500198" cy="35719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 rot="12178380">
            <a:off x="3398209" y="3490808"/>
            <a:ext cx="1500198" cy="3441732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 rot="9416870">
            <a:off x="4528680" y="3520920"/>
            <a:ext cx="1500198" cy="341032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43000" y="3500438"/>
            <a:ext cx="2286000" cy="1071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</a:rPr>
              <a:t>Инклюзивные  группы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</a:rPr>
              <a:t>ДОУ 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</a:rPr>
              <a:t>21,58,99,104,127,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</a:rPr>
              <a:t>152,153,171,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</a:rPr>
              <a:t>167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14500" y="4500563"/>
            <a:ext cx="2286000" cy="857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rgbClr val="7030A0"/>
                </a:solidFill>
              </a:rPr>
              <a:t>Лекотека</a:t>
            </a:r>
            <a:endParaRPr lang="ru-RU" sz="1400" b="1" dirty="0">
              <a:solidFill>
                <a:srgbClr val="7030A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7030A0"/>
                </a:solidFill>
              </a:rPr>
              <a:t>«Шаг навстречу»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7030A0"/>
                </a:solidFill>
              </a:rPr>
              <a:t>ДОУ №180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14688" y="4929188"/>
            <a:ext cx="1357312" cy="857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B050"/>
                </a:solidFill>
              </a:rPr>
              <a:t>ЗПР и УО</a:t>
            </a:r>
            <a:endParaRPr lang="ru-RU" sz="1400" b="1" dirty="0">
              <a:solidFill>
                <a:srgbClr val="00B05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B050"/>
                </a:solidFill>
              </a:rPr>
              <a:t>ДОУ 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B050"/>
                </a:solidFill>
              </a:rPr>
              <a:t>12,61,193,167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357688" y="4214813"/>
            <a:ext cx="1643062" cy="1928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Фтизиатрическое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направление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ДОУ 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67,145,196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643563" y="4286250"/>
            <a:ext cx="1428750" cy="857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70C0"/>
                </a:solidFill>
              </a:rPr>
              <a:t>ДЦП и ПЦНС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70C0"/>
                </a:solidFill>
              </a:rPr>
              <a:t>ДОУ 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70C0"/>
                </a:solidFill>
              </a:rPr>
              <a:t>55,188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57875" y="3429000"/>
            <a:ext cx="2286000" cy="857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rgbClr val="00B050"/>
                </a:solidFill>
              </a:rPr>
              <a:t>Тифло</a:t>
            </a:r>
            <a:r>
              <a:rPr lang="ru-RU" sz="1400" b="1" dirty="0">
                <a:solidFill>
                  <a:srgbClr val="00B050"/>
                </a:solidFill>
              </a:rPr>
              <a:t> направление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B050"/>
                </a:solidFill>
              </a:rPr>
              <a:t>ДОУ 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B050"/>
                </a:solidFill>
              </a:rPr>
              <a:t>57,146,182</a:t>
            </a:r>
          </a:p>
        </p:txBody>
      </p:sp>
      <p:sp>
        <p:nvSpPr>
          <p:cNvPr id="20" name="Овал 19"/>
          <p:cNvSpPr/>
          <p:nvPr/>
        </p:nvSpPr>
        <p:spPr>
          <a:xfrm>
            <a:off x="3143250" y="2428875"/>
            <a:ext cx="2928938" cy="17145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214688" y="3286125"/>
            <a:ext cx="2786062" cy="857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</a:rPr>
              <a:t>Коррекционная сеть дошкольных образовательных учреждений г. Иванова</a:t>
            </a:r>
          </a:p>
        </p:txBody>
      </p:sp>
      <p:pic>
        <p:nvPicPr>
          <p:cNvPr id="12323" name="Picture 3" descr="C:\Users\Users\Desktop\medik00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5429250"/>
            <a:ext cx="54292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4" name="Picture 4" descr="C:\Users\Users\Desktop\d0f239a9a23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00" y="4143375"/>
            <a:ext cx="11080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Users\Desktop\2c705378ba7f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2338388"/>
            <a:ext cx="121443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785813" y="2214563"/>
            <a:ext cx="2428875" cy="928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</a:rPr>
              <a:t>Логопедические  группы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</a:rPr>
              <a:t>ДОУ </a:t>
            </a:r>
            <a:r>
              <a:rPr lang="ru-RU" sz="1400" dirty="0" smtClean="0">
                <a:solidFill>
                  <a:srgbClr val="002060"/>
                </a:solidFill>
              </a:rPr>
              <a:t>№ 6, 8,11,29,33,47,55,58,64,67,88,108,165,184,193,194,197,181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12327" name="Picture 6" descr="C:\Users\Users\Desktop\97670e0942c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88" y="3786188"/>
            <a:ext cx="8159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8" name="Picture 7" descr="C:\Users\Users\Desktop\9d86bcd0c9d6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500" y="5143500"/>
            <a:ext cx="963613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9" name="Picture 8" descr="C:\Users\Users\Desktop\11cb2637210e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25" y="5715000"/>
            <a:ext cx="9398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0" name="Picture 9" descr="C:\Users\Users\Desktop\g_ivanov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64980" y="214290"/>
            <a:ext cx="63976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0" cstate="print"/>
          <a:srcRect l="41894" t="13837" r="36703" b="52129"/>
          <a:stretch>
            <a:fillRect/>
          </a:stretch>
        </p:blipFill>
        <p:spPr bwMode="auto">
          <a:xfrm>
            <a:off x="3505200" y="1066800"/>
            <a:ext cx="2071702" cy="233066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2332" name="Picture 1" descr="C:\Users\Users\Desktop\1b4c2a87f906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57938" y="4929188"/>
            <a:ext cx="12128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3" name="Picture 2" descr="C:\Users\Users\Desktop\41d26dcc0901.png"/>
          <p:cNvPicPr>
            <a:picLocks noChangeAspect="1" noChangeArrowheads="1"/>
          </p:cNvPicPr>
          <p:nvPr/>
        </p:nvPicPr>
        <p:blipFill>
          <a:blip r:embed="rId12"/>
          <a:srcRect l="67732" b="54579"/>
          <a:stretch>
            <a:fillRect/>
          </a:stretch>
        </p:blipFill>
        <p:spPr bwMode="auto">
          <a:xfrm>
            <a:off x="7500938" y="2000250"/>
            <a:ext cx="78581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/>
          <p:cNvSpPr/>
          <p:nvPr/>
        </p:nvSpPr>
        <p:spPr>
          <a:xfrm>
            <a:off x="5643563" y="2071688"/>
            <a:ext cx="3214687" cy="1428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>
                <a:solidFill>
                  <a:schemeClr val="accent6">
                    <a:lumMod val="50000"/>
                  </a:schemeClr>
                </a:solidFill>
              </a:rPr>
              <a:t>ГКП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ЦСА и МПР для детей с крайней степенью слабовидения (ДОУ №182)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для детей с тяжелыми двигательными нарушениями (ДОУ №188)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642918"/>
            <a:ext cx="77153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2200 детей получают коррекционную помощь в специализированных группах (включая </a:t>
            </a:r>
            <a:r>
              <a:rPr lang="ru-RU" sz="4400" b="1" dirty="0" err="1" smtClean="0"/>
              <a:t>логопункты</a:t>
            </a:r>
            <a:r>
              <a:rPr lang="ru-RU" sz="4400" b="1" dirty="0" smtClean="0"/>
              <a:t>) и более 100 детей – в группах </a:t>
            </a:r>
            <a:r>
              <a:rPr lang="ru-RU" sz="4400" b="1" dirty="0" err="1" smtClean="0"/>
              <a:t>общеразвивающей</a:t>
            </a:r>
            <a:r>
              <a:rPr lang="ru-RU" sz="4400" b="1" dirty="0" smtClean="0"/>
              <a:t> направленности.</a:t>
            </a:r>
            <a:r>
              <a:rPr lang="ru-RU" sz="4400" dirty="0" smtClean="0"/>
              <a:t>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285852" y="357166"/>
            <a:ext cx="757242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городе за последние 5 лет были открыты вариативные формы дошкольного образования: Служба ранней помощи (СРП), консультативный семейный пункт,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лекотека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инклюзивные группы, группы кратковременного пребывания (ГКП), которые посещают более 40 детей с инвалидностью.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796908"/>
          </a:xfrm>
        </p:spPr>
        <p:txBody>
          <a:bodyPr/>
          <a:lstStyle/>
          <a:p>
            <a:r>
              <a:rPr lang="ru-RU" sz="2400" b="1" dirty="0" smtClean="0"/>
              <a:t>Траекторию образовательного маршрута для детей с ОВЗ определяет ПМПК. </a:t>
            </a:r>
            <a:endParaRPr lang="ru-RU" sz="2400" b="1" dirty="0"/>
          </a:p>
        </p:txBody>
      </p:sp>
      <p:pic>
        <p:nvPicPr>
          <p:cNvPr id="4" name="Рисунок 3" descr="D:\МАМА\городской педсовет 30.08.2017\фото с ПМПК 2013\я боком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143116"/>
            <a:ext cx="371477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14414" y="1142984"/>
            <a:ext cx="37147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В работе комиссии принимают участие более 40 специалистов дошкольных образовательных учреждений, которые осуществляют функции членов ПМПК в течении 3 месяцев на базе разных учреждений.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725470"/>
          </a:xfrm>
        </p:spPr>
        <p:txBody>
          <a:bodyPr/>
          <a:lstStyle/>
          <a:p>
            <a:r>
              <a:rPr lang="ru-RU" sz="2800" b="1" dirty="0" smtClean="0"/>
              <a:t>Преемственности дошкольного и школьного образования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1500166" y="1214422"/>
          <a:ext cx="7000924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572264" y="2285992"/>
            <a:ext cx="21431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Совместные педагогические консилиумы.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285852" y="500042"/>
          <a:ext cx="7429552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642918"/>
            <a:ext cx="47149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психолого-педагогического и социального сопровождения </a:t>
            </a:r>
          </a:p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«Наши дети»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071810"/>
            <a:ext cx="292895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6" descr="bird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1428736"/>
            <a:ext cx="1857388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о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080"/>
      </a:accent1>
      <a:accent2>
        <a:srgbClr val="990000"/>
      </a:accent2>
      <a:accent3>
        <a:srgbClr val="FFFF00"/>
      </a:accent3>
      <a:accent4>
        <a:srgbClr val="006600"/>
      </a:accent4>
      <a:accent5>
        <a:srgbClr val="0000FF"/>
      </a:accent5>
      <a:accent6>
        <a:srgbClr val="FF0000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265</Words>
  <Application>Microsoft Office PowerPoint</Application>
  <PresentationFormat>Экран (4:3)</PresentationFormat>
  <Paragraphs>50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Значительное увеличение количественного запроса родителей на оказание коррекционной помощи.  </vt:lpstr>
      <vt:lpstr>Управление образования Администрации города Иванова Коррекционная сеть дошкольных образовательных учреждений</vt:lpstr>
      <vt:lpstr>Слайд 4</vt:lpstr>
      <vt:lpstr>Слайд 5</vt:lpstr>
      <vt:lpstr>Траекторию образовательного маршрута для детей с ОВЗ определяет ПМПК. </vt:lpstr>
      <vt:lpstr>Преемственности дошкольного и школьного образования.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Teen Spirit</cp:lastModifiedBy>
  <cp:revision>49</cp:revision>
  <dcterms:created xsi:type="dcterms:W3CDTF">2014-11-22T17:16:34Z</dcterms:created>
  <dcterms:modified xsi:type="dcterms:W3CDTF">2017-08-29T14:15:19Z</dcterms:modified>
</cp:coreProperties>
</file>