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451B7-7D6A-484B-AFF8-5C69C2735EF6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CF65F-633F-4E7D-9860-ABFA616D1E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613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CF65F-633F-4E7D-9860-ABFA616D1E6B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504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7A20-BBC9-49B0-B76F-473DE79F0BF7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2764-AD1F-448E-91DD-812FAEA32C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303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7A20-BBC9-49B0-B76F-473DE79F0BF7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2764-AD1F-448E-91DD-812FAEA32C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965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7A20-BBC9-49B0-B76F-473DE79F0BF7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2764-AD1F-448E-91DD-812FAEA32C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623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7A20-BBC9-49B0-B76F-473DE79F0BF7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2764-AD1F-448E-91DD-812FAEA32C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12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7A20-BBC9-49B0-B76F-473DE79F0BF7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2764-AD1F-448E-91DD-812FAEA32C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776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7A20-BBC9-49B0-B76F-473DE79F0BF7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2764-AD1F-448E-91DD-812FAEA32C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50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7A20-BBC9-49B0-B76F-473DE79F0BF7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2764-AD1F-448E-91DD-812FAEA32C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986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7A20-BBC9-49B0-B76F-473DE79F0BF7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2764-AD1F-448E-91DD-812FAEA32C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7A20-BBC9-49B0-B76F-473DE79F0BF7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2764-AD1F-448E-91DD-812FAEA32C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269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7A20-BBC9-49B0-B76F-473DE79F0BF7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2764-AD1F-448E-91DD-812FAEA32C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49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7A20-BBC9-49B0-B76F-473DE79F0BF7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C2764-AD1F-448E-91DD-812FAEA32C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08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97A20-BBC9-49B0-B76F-473DE79F0BF7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C2764-AD1F-448E-91DD-812FAEA32C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576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ШКОЛЬНАЯ МОДЕЛЬ РЕАЛИЗАЦИИ ИНДИВИДУАЛЬНЫХ ОБРАЗОВАТЕЛЬНЫХ ПОТРЕБНОСТЕЙ ИЛИ КАК ПРИВЕСТИ ДЕТЕЙ К УСПЕХУ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4797152"/>
            <a:ext cx="8928992" cy="1752600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Директор МБОУ «Лицей №33»</a:t>
            </a:r>
          </a:p>
          <a:p>
            <a:r>
              <a:rPr lang="ru-RU" b="1" dirty="0" err="1" smtClean="0">
                <a:solidFill>
                  <a:schemeClr val="tx2"/>
                </a:solidFill>
              </a:rPr>
              <a:t>Арешина</a:t>
            </a:r>
            <a:r>
              <a:rPr lang="ru-RU" b="1" dirty="0" smtClean="0">
                <a:solidFill>
                  <a:schemeClr val="tx2"/>
                </a:solidFill>
              </a:rPr>
              <a:t> Елена Васильевна</a:t>
            </a:r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80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Преимущества профильного обучения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60848"/>
            <a:ext cx="8496944" cy="344584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</a:rPr>
              <a:t>Индивидуализация</a:t>
            </a:r>
          </a:p>
          <a:p>
            <a:r>
              <a:rPr lang="ru-RU" sz="3600" b="1" dirty="0" smtClean="0">
                <a:solidFill>
                  <a:schemeClr val="tx2"/>
                </a:solidFill>
              </a:rPr>
              <a:t>Современные технологии</a:t>
            </a:r>
          </a:p>
          <a:p>
            <a:r>
              <a:rPr lang="ru-RU" sz="3600" b="1" dirty="0" smtClean="0">
                <a:solidFill>
                  <a:schemeClr val="tx2"/>
                </a:solidFill>
              </a:rPr>
              <a:t>Высокий уровень освоения стандартов</a:t>
            </a:r>
          </a:p>
          <a:p>
            <a:r>
              <a:rPr lang="ru-RU" sz="3600" b="1" dirty="0" smtClean="0">
                <a:solidFill>
                  <a:schemeClr val="tx2"/>
                </a:solidFill>
              </a:rPr>
              <a:t>Профессиональное самоопределение</a:t>
            </a:r>
            <a:endParaRPr lang="ru-RU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49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79512" y="1052736"/>
            <a:ext cx="3024336" cy="10801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Физико-математический профиль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2492896"/>
            <a:ext cx="3024336" cy="10801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Биолого-</a:t>
            </a:r>
          </a:p>
          <a:p>
            <a:pPr algn="ctr"/>
            <a:r>
              <a:rPr lang="ru-RU" sz="2400" dirty="0" smtClean="0"/>
              <a:t>химический</a:t>
            </a:r>
            <a:r>
              <a:rPr lang="ru-RU" dirty="0" smtClean="0"/>
              <a:t> </a:t>
            </a:r>
            <a:r>
              <a:rPr lang="ru-RU" sz="2400" dirty="0" smtClean="0"/>
              <a:t>профиль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4005064"/>
            <a:ext cx="3024336" cy="10801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Историко-филологический</a:t>
            </a:r>
            <a:r>
              <a:rPr lang="ru-RU" dirty="0" smtClean="0"/>
              <a:t> </a:t>
            </a:r>
            <a:r>
              <a:rPr lang="ru-RU" sz="2400" dirty="0" smtClean="0"/>
              <a:t>профиль</a:t>
            </a: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203848" y="4504304"/>
            <a:ext cx="115212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203848" y="3032956"/>
            <a:ext cx="1152128" cy="133214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921" y="1484784"/>
            <a:ext cx="1262063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Скругленный прямоугольник 13"/>
          <p:cNvSpPr/>
          <p:nvPr/>
        </p:nvSpPr>
        <p:spPr>
          <a:xfrm>
            <a:off x="4355976" y="3861048"/>
            <a:ext cx="4608512" cy="12241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МАТЕМАТИКА</a:t>
            </a:r>
            <a:endParaRPr lang="ru-RU" sz="360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034632" y="2204864"/>
            <a:ext cx="2952328" cy="165618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Физико-математический (фундаментальное образование)</a:t>
            </a:r>
            <a:endParaRPr lang="ru-RU" sz="24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63888" y="5085184"/>
            <a:ext cx="2520280" cy="158417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Инженерный (прикладное образование)</a:t>
            </a:r>
            <a:endParaRPr lang="ru-RU" sz="24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084168" y="5085184"/>
            <a:ext cx="3024336" cy="158417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Экономико-математический (прикладное образование)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9526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>
                <a:solidFill>
                  <a:schemeClr val="tx2"/>
                </a:solidFill>
              </a:rPr>
              <a:t>Реализация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Кадры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Технология «парного обучения»</a:t>
            </a:r>
          </a:p>
          <a:p>
            <a:r>
              <a:rPr lang="ru-RU" b="1" dirty="0" err="1" smtClean="0">
                <a:solidFill>
                  <a:schemeClr val="tx2"/>
                </a:solidFill>
              </a:rPr>
              <a:t>Олимпиадно</a:t>
            </a:r>
            <a:r>
              <a:rPr lang="ru-RU" b="1" dirty="0" smtClean="0">
                <a:solidFill>
                  <a:schemeClr val="tx2"/>
                </a:solidFill>
              </a:rPr>
              <a:t>-конкурсное движение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Материально-техническое обеспечение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Социальные партнеры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Сеть образовательных организаций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307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3"/>
          <p:cNvSpPr>
            <a:spLocks noGrp="1"/>
          </p:cNvSpPr>
          <p:nvPr>
            <p:ph type="title"/>
          </p:nvPr>
        </p:nvSpPr>
        <p:spPr>
          <a:xfrm>
            <a:off x="179388" y="244475"/>
            <a:ext cx="8785225" cy="725488"/>
          </a:xfrm>
        </p:spPr>
        <p:txBody>
          <a:bodyPr/>
          <a:lstStyle/>
          <a:p>
            <a:r>
              <a:rPr lang="ru-RU" altLang="ru-RU" sz="2800" b="1" u="sng" smtClean="0">
                <a:solidFill>
                  <a:srgbClr val="C00000"/>
                </a:solidFill>
              </a:rPr>
              <a:t> </a:t>
            </a:r>
            <a:endParaRPr lang="ru-RU" altLang="ru-RU" sz="2800" smtClean="0"/>
          </a:p>
        </p:txBody>
      </p:sp>
      <p:pic>
        <p:nvPicPr>
          <p:cNvPr id="615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520" y="3573015"/>
            <a:ext cx="3123959" cy="212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103858"/>
            <a:ext cx="2623239" cy="197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3" name="TextBox 4"/>
          <p:cNvSpPr txBox="1">
            <a:spLocks noChangeArrowheads="1"/>
          </p:cNvSpPr>
          <p:nvPr/>
        </p:nvSpPr>
        <p:spPr bwMode="auto">
          <a:xfrm>
            <a:off x="1" y="5775325"/>
            <a:ext cx="8676456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 typeface="Arial" charset="0"/>
              <a:buNone/>
            </a:pPr>
            <a:r>
              <a:rPr lang="ru-RU" altLang="ru-RU" sz="2400" b="1" dirty="0" smtClean="0">
                <a:solidFill>
                  <a:srgbClr val="C00000"/>
                </a:solidFill>
                <a:latin typeface="Arial" charset="0"/>
              </a:rPr>
              <a:t>Результат</a:t>
            </a:r>
            <a:endParaRPr lang="ru-RU" altLang="ru-RU" sz="2400" b="1" dirty="0">
              <a:solidFill>
                <a:srgbClr val="C00000"/>
              </a:solidFill>
              <a:latin typeface="Arial" charset="0"/>
            </a:endParaRPr>
          </a:p>
        </p:txBody>
      </p:sp>
      <p:pic>
        <p:nvPicPr>
          <p:cNvPr id="61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3026675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177239" y="3079207"/>
            <a:ext cx="2954601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ru-RU" altLang="ru-RU" sz="2400" b="1" dirty="0" smtClean="0">
                <a:solidFill>
                  <a:srgbClr val="C00000"/>
                </a:solidFill>
                <a:latin typeface="Arial" charset="0"/>
              </a:rPr>
              <a:t>Идея</a:t>
            </a:r>
            <a:endParaRPr lang="ru-RU" altLang="ru-RU" sz="24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216023" y="4293096"/>
            <a:ext cx="8676456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ru-RU" altLang="ru-RU" sz="2400" b="1" dirty="0" smtClean="0">
                <a:solidFill>
                  <a:srgbClr val="C00000"/>
                </a:solidFill>
                <a:latin typeface="Arial" charset="0"/>
              </a:rPr>
              <a:t>Реализация</a:t>
            </a:r>
            <a:endParaRPr lang="ru-RU" altLang="ru-RU" sz="2400" b="1" dirty="0">
              <a:solidFill>
                <a:srgbClr val="C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30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82</TotalTime>
  <Words>78</Words>
  <Application>Microsoft Office PowerPoint</Application>
  <PresentationFormat>Экран (4:3)</PresentationFormat>
  <Paragraphs>30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Тема Office</vt:lpstr>
      <vt:lpstr>ШКОЛЬНАЯ МОДЕЛЬ РЕАЛИЗАЦИИ ИНДИВИДУАЛЬНЫХ ОБРАЗОВАТЕЛЬНЫХ ПОТРЕБНОСТЕЙ ИЛИ КАК ПРИВЕСТИ ДЕТЕЙ К УСПЕХУ</vt:lpstr>
      <vt:lpstr>Преимущества профильного обучения</vt:lpstr>
      <vt:lpstr>Презентация PowerPoint</vt:lpstr>
      <vt:lpstr>Реализация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Профильное образование  как средство развития интеллектуального потенциала ученика</dc:title>
  <dc:creator>АВ</dc:creator>
  <cp:lastModifiedBy>media</cp:lastModifiedBy>
  <cp:revision>8</cp:revision>
  <dcterms:created xsi:type="dcterms:W3CDTF">2017-08-28T18:30:40Z</dcterms:created>
  <dcterms:modified xsi:type="dcterms:W3CDTF">2017-08-30T06:47:35Z</dcterms:modified>
</cp:coreProperties>
</file>