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3" r:id="rId4"/>
    <p:sldId id="260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04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31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31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31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31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31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31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31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31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31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31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31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B8B9A-0D70-4DC0-B1AE-02ADA2AA1B3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B07A0-D739-4F7B-A123-D173FDC3E1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31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74638"/>
            <a:ext cx="6786610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Муниципальное бюджетное дошкольное образовательное учреждение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  «Детский сад №173»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13" name="Picture 3" descr="C:\Users\dou173\Desktop\P1030659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1857364"/>
            <a:ext cx="7215238" cy="4286280"/>
          </a:xfrm>
          <a:prstGeom prst="rect">
            <a:avLst/>
          </a:prstGeom>
          <a:noFill/>
        </p:spPr>
      </p:pic>
      <p:pic>
        <p:nvPicPr>
          <p:cNvPr id="15" name="Рисунок 14" descr="http://detsad-253.ucoz.ru/raznoe2/strengthening-families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404820" cy="1413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Click="0" advTm="454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Кольцо 9"/>
          <p:cNvSpPr/>
          <p:nvPr/>
        </p:nvSpPr>
        <p:spPr>
          <a:xfrm>
            <a:off x="1714480" y="1052736"/>
            <a:ext cx="5572164" cy="5519536"/>
          </a:xfrm>
          <a:prstGeom prst="donut">
            <a:avLst>
              <a:gd name="adj" fmla="val 515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3140968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Создание единого образовательного пространства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«Детский сад  - семья»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652120" y="2852936"/>
            <a:ext cx="2808312" cy="271920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Вовлечение семьи в единое образовательное пространство</a:t>
            </a:r>
            <a:endParaRPr lang="ru-RU" b="1" dirty="0"/>
          </a:p>
        </p:txBody>
      </p:sp>
      <p:sp>
        <p:nvSpPr>
          <p:cNvPr id="8" name="Овал 7"/>
          <p:cNvSpPr/>
          <p:nvPr/>
        </p:nvSpPr>
        <p:spPr>
          <a:xfrm>
            <a:off x="467544" y="2924944"/>
            <a:ext cx="2747134" cy="273630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Создание условий для благоприятного климата взаимодействия с родителями</a:t>
            </a:r>
            <a:endParaRPr lang="ru-RU" b="1" dirty="0"/>
          </a:p>
        </p:txBody>
      </p:sp>
      <p:sp>
        <p:nvSpPr>
          <p:cNvPr id="9" name="Овал 8"/>
          <p:cNvSpPr/>
          <p:nvPr/>
        </p:nvSpPr>
        <p:spPr>
          <a:xfrm>
            <a:off x="3131840" y="332656"/>
            <a:ext cx="2643206" cy="244827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Установление доверительных партнерских  отношений с родителями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 descr="http://detsad-253.ucoz.ru/raznoe2/strengthening-families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58417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5061">
    <p:dissolve/>
    <p:sndAc>
      <p:stSnd>
        <p:snd r:embed="rId3" name="MUZYKA_DLYa_PREZENTAC_-_Muzyka_angelov_2C_Sumerki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2" grpId="1" animBg="1"/>
      <p:bldP spid="8" grpId="1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3108" y="285728"/>
            <a:ext cx="564360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Новые установки  детского сада</a:t>
            </a:r>
            <a:endParaRPr lang="ru-RU" sz="2800" i="1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07504" y="1142984"/>
            <a:ext cx="3392926" cy="17819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стремление  к взаимодействию</a:t>
            </a:r>
            <a:endParaRPr lang="ru-RU" sz="1400" b="1" i="1" dirty="0">
              <a:solidFill>
                <a:schemeClr val="bg1">
                  <a:lumMod val="95000"/>
                </a:schemeClr>
              </a:solidFill>
              <a:cs typeface="Times New Roman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580112" y="1124744"/>
            <a:ext cx="3563888" cy="1656184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стремление к сотрудничеству и сотворчеству, к совместным проектам</a:t>
            </a:r>
            <a:endParaRPr lang="ru-RU" sz="1400" b="1" i="1" dirty="0">
              <a:solidFill>
                <a:schemeClr val="bg1">
                  <a:lumMod val="95000"/>
                </a:schemeClr>
              </a:solidFill>
              <a:cs typeface="Times New Roman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928926" y="1214422"/>
            <a:ext cx="3143272" cy="14287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стремление к  открытости</a:t>
            </a:r>
            <a:endParaRPr lang="ru-RU" sz="1400" b="1" i="1" dirty="0">
              <a:solidFill>
                <a:schemeClr val="bg1">
                  <a:lumMod val="95000"/>
                </a:schemeClr>
              </a:solidFill>
              <a:cs typeface="Times New Roman"/>
            </a:endParaRPr>
          </a:p>
        </p:txBody>
      </p:sp>
      <p:pic>
        <p:nvPicPr>
          <p:cNvPr id="8" name="Рисунок 7" descr="http://detsad-253.ucoz.ru/raznoe2/strengthening-families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52" cy="121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Прямая со стрелкой 9"/>
          <p:cNvCxnSpPr/>
          <p:nvPr/>
        </p:nvCxnSpPr>
        <p:spPr>
          <a:xfrm>
            <a:off x="5929322" y="928670"/>
            <a:ext cx="35719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 flipV="1">
            <a:off x="2786050" y="928670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4357686" y="1000108"/>
            <a:ext cx="35719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928662" y="285749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Нетрадиционные формы взаимодействия</a:t>
            </a:r>
            <a:endParaRPr lang="ru-RU" sz="2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5720" y="4000504"/>
            <a:ext cx="2928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Обогащение родителей знаниями в вопросах воспитания детей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71802" y="4143380"/>
            <a:ext cx="3000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Совместные мероприятия  с родителями 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072198" y="4071943"/>
            <a:ext cx="2857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Донесение до родителей любой информации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112305" y="5597858"/>
            <a:ext cx="2919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Изучение семьи, ее особенности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8596" y="3429000"/>
            <a:ext cx="2500330" cy="50006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ПОЗНАВАТЕЛЬНЫЕ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86116" y="3429000"/>
            <a:ext cx="2286016" cy="50006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     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ДОСУГОВЫЕ</a:t>
            </a:r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72198" y="3429000"/>
            <a:ext cx="2643206" cy="5715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НАГЛЯДНО-ИНФОРМАЦИОННЫЕ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43808" y="4929198"/>
            <a:ext cx="2592288" cy="64294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ИНФОРМАЦИОННО-АНАЛИТИЧЕСКИЕ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651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u173\Desktop\777\IMG_468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49888">
            <a:off x="2238543" y="174919"/>
            <a:ext cx="2714644" cy="2020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dou173\Desktop\777\IMG_469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90433">
            <a:off x="5945741" y="2265142"/>
            <a:ext cx="3000396" cy="228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dou173\Desktop\Оздоровительная (4)\115_437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38226">
            <a:off x="5475970" y="276823"/>
            <a:ext cx="2643206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dou173\Desktop\Оздоровительная (4)\115_4365.JPG"/>
          <p:cNvPicPr>
            <a:picLocks noChangeAspect="1" noChangeArrowheads="1"/>
          </p:cNvPicPr>
          <p:nvPr/>
        </p:nvPicPr>
        <p:blipFill>
          <a:blip r:embed="rId6" cstate="email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8550">
            <a:off x="356672" y="4448287"/>
            <a:ext cx="2710689" cy="2023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dou173\Desktop\Оздоровительная (4)\IMG_305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65815">
            <a:off x="304816" y="2171408"/>
            <a:ext cx="3000364" cy="2428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D:\все ФОТО\Откр зан.(2)\115_376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6908">
            <a:off x="5867198" y="4441244"/>
            <a:ext cx="3009562" cy="2170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http://detsad-253.ucoz.ru/raznoe2/strengthening-families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672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все ФОТО\Откр зан.(2)\115_3718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4581128"/>
            <a:ext cx="2710812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D:\все ФОТО\23\IMG_1838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3353596" cy="2283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advTm="1496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dou173\Pictures\2016-10-20\0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53454">
            <a:off x="1110836" y="962214"/>
            <a:ext cx="2420086" cy="3258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dou173\Pictures\2016-10-20\00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9734">
            <a:off x="223163" y="3993803"/>
            <a:ext cx="2019191" cy="2707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63688" y="1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Совместные достижения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ou173\Pictures\2016-10-20\0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3022">
            <a:off x="6618239" y="461383"/>
            <a:ext cx="2225935" cy="3071910"/>
          </a:xfrm>
          <a:prstGeom prst="rect">
            <a:avLst/>
          </a:prstGeom>
          <a:noFill/>
        </p:spPr>
      </p:pic>
      <p:pic>
        <p:nvPicPr>
          <p:cNvPr id="1027" name="Picture 3" descr="C:\Users\dou173\Pictures\2016-10-20\00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244827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dou173\Pictures\2016-10-20\00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69589">
            <a:off x="1317325" y="3938664"/>
            <a:ext cx="201622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 descr="C:\Users\dou173\Pictures\2016-10-20\00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39976">
            <a:off x="2444337" y="3946197"/>
            <a:ext cx="2071702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dou173\Desktop\009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45075">
            <a:off x="3918509" y="3936022"/>
            <a:ext cx="1980159" cy="2780928"/>
          </a:xfrm>
          <a:prstGeom prst="rect">
            <a:avLst/>
          </a:prstGeom>
          <a:noFill/>
        </p:spPr>
      </p:pic>
      <p:pic>
        <p:nvPicPr>
          <p:cNvPr id="1032" name="Picture 8" descr="C:\Users\dou173\Pictures\2016-10-20\007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2870">
            <a:off x="5520814" y="3922987"/>
            <a:ext cx="2000264" cy="2780928"/>
          </a:xfrm>
          <a:prstGeom prst="rect">
            <a:avLst/>
          </a:prstGeom>
          <a:noFill/>
        </p:spPr>
      </p:pic>
      <p:pic>
        <p:nvPicPr>
          <p:cNvPr id="1030" name="Picture 6" descr="C:\Users\dou173\Pictures\2016-10-20\005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7030">
            <a:off x="6991995" y="3877834"/>
            <a:ext cx="1954486" cy="2852936"/>
          </a:xfrm>
          <a:prstGeom prst="rect">
            <a:avLst/>
          </a:prstGeom>
          <a:noFill/>
        </p:spPr>
      </p:pic>
      <p:pic>
        <p:nvPicPr>
          <p:cNvPr id="13" name="Picture 2" descr="C:\Users\dou173\Pictures\2016-10-20\001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3022">
            <a:off x="6619087" y="381459"/>
            <a:ext cx="2151103" cy="3071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C:\Users\dou173\Pictures\2016-10-21\002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46129">
            <a:off x="5531806" y="923727"/>
            <a:ext cx="2256014" cy="298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http://detsad-253.ucoz.ru/raznoe2/strengthening-families.jpg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672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865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9|2.9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2|2.3|2.2|2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2|1.8|1.9|1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6"/>
</p:tagLst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87</Words>
  <Application>Microsoft Office PowerPoint</Application>
  <PresentationFormat>Экран (4:3)</PresentationFormat>
  <Paragraphs>20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Monotype Corsiva</vt:lpstr>
      <vt:lpstr>Times New Roman</vt:lpstr>
      <vt:lpstr>Тема Office</vt:lpstr>
      <vt:lpstr>Муниципальное бюджетное дошкольное образовательное учреждение   «Детский сад №173»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machine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elix</cp:lastModifiedBy>
  <cp:revision>61</cp:revision>
  <dcterms:created xsi:type="dcterms:W3CDTF">2016-10-16T14:57:23Z</dcterms:created>
  <dcterms:modified xsi:type="dcterms:W3CDTF">2016-10-24T12:53:59Z</dcterms:modified>
</cp:coreProperties>
</file>