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2" r:id="rId2"/>
    <p:sldId id="304" r:id="rId3"/>
    <p:sldId id="307" r:id="rId4"/>
    <p:sldId id="308" r:id="rId5"/>
    <p:sldId id="309" r:id="rId6"/>
    <p:sldId id="310" r:id="rId7"/>
    <p:sldId id="311" r:id="rId8"/>
    <p:sldId id="312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7" autoAdjust="0"/>
    <p:restoredTop sz="94689" autoAdjust="0"/>
  </p:normalViewPr>
  <p:slideViewPr>
    <p:cSldViewPr>
      <p:cViewPr varScale="1">
        <p:scale>
          <a:sx n="53" d="100"/>
          <a:sy n="53" d="100"/>
        </p:scale>
        <p:origin x="12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B45680-5885-45EC-87E2-BDEEAD5D9699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DD6967-B325-4EFC-8535-C50F4AEAFF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5953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213C-A886-462E-96F8-87754339EE20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9A718-7E29-4FF8-86CB-CD2B3E1371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439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524C3-AF40-4389-9A59-D75B4D358565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2F54B-A76A-44C2-B999-6B404BADAA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852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1C670-ADCB-47FE-AEC0-C5A0AD58EF9E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0A525-C1EB-4945-BACE-0F08D58FFC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232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0D3B0-550E-40E3-BB3C-34ACB945F7BB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12FA9-826D-4C81-AA7C-A73B25CB79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39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7946E-E638-42EB-B6A9-78300DE157FF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D92E-AAF4-4727-B50E-824F6F2B00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41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C14E8-DD8E-4CF2-B853-80EC64046977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5E244-1169-4CE2-908D-9BEC7D6E9B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140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8718-DE3A-4AAE-BFC1-93602EE39817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5F5CB-8852-4EBD-9699-9486F18057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463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F4C39-63C2-404A-BF30-EA332B8E2DCC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2CF0-58BE-473C-8857-73191AF05F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096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6203A-FD90-4C61-AB2C-C6B1FD267639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CF886-A1D0-4E97-BA67-96631CB05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1647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A5CB8-F827-4618-9859-74234E05E1A0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2390-24F9-469B-9503-7E0690FA96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434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B075-6B9B-47BD-8F31-909BB818FDDF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BDD9-2345-4ACB-81CD-BBB9F93A38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506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688AF-6ABF-42A3-AA32-B33D4CD93FAA}" type="datetimeFigureOut">
              <a:rPr lang="ru-RU"/>
              <a:pPr>
                <a:defRPr/>
              </a:pPr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3F487AE-1626-4CCC-AFF3-AD10ED3339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file:///G:\Dlya_konkursov_-_muzyka_iz_k_f_Usatyy_nyan__mr3_muzofon.com.mp3" TargetMode="External"/><Relationship Id="rId7" Type="http://schemas.openxmlformats.org/officeDocument/2006/relationships/image" Target="../media/image3.png"/><Relationship Id="rId2" Type="http://schemas.openxmlformats.org/officeDocument/2006/relationships/audio" Target="file:///G:\muzyka_iz_k_f_usatyy_nyan__-_Vecher_muzofon.com.mp3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5.jpeg"/><Relationship Id="rId7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hyperlink" Target="http://www.dou117.iv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8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87325"/>
            <a:ext cx="3948113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924300" y="692150"/>
            <a:ext cx="5045075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 smtClean="0">
                <a:solidFill>
                  <a:srgbClr val="0000FF"/>
                </a:solidFill>
              </a:rPr>
              <a:t>МБДОУ «детский сад № 117»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71450" y="2201863"/>
            <a:ext cx="88011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600" b="1" dirty="0">
                <a:solidFill>
                  <a:srgbClr val="0000FF"/>
                </a:solidFill>
              </a:rPr>
              <a:t>Создание благоприятной предметно – пространственной среды в условиях малой площади ДОУ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88900" y="6000750"/>
            <a:ext cx="3455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rgbClr val="0000FF"/>
                </a:solidFill>
              </a:rPr>
              <a:t>ИВАНОВО 2016</a:t>
            </a:r>
          </a:p>
        </p:txBody>
      </p:sp>
      <p:pic>
        <p:nvPicPr>
          <p:cNvPr id="2" name="muzyka_iz_k_f_usatyy_nyan__-_Vecher_muzofon.com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  <p:pic>
        <p:nvPicPr>
          <p:cNvPr id="3" name="Dlya_konkursov_-_muzyka_iz_k_f_Usatyy_nyan__mr3_muzofon.com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  <p:pic>
        <p:nvPicPr>
          <p:cNvPr id="4" name="Dlya_konkursov_-_muzyka_iz_k_f_Usatyy_nyan__mr3_muzofon.com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54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11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 numSld="7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 numSld="999">
                <p:cTn id="13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053" grpId="0"/>
    </p:bldLst>
  </p:timing>
  <p:extLst>
    <p:ext uri="{E180D4A7-C9FB-4DFB-919C-405C955672EB}">
      <p14:showEvtLst xmlns:p14="http://schemas.microsoft.com/office/powerpoint/2010/main">
        <p14:playEvt time="2486" objId="4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/>
          <p:cNvSpPr txBox="1">
            <a:spLocks noChangeArrowheads="1"/>
          </p:cNvSpPr>
          <p:nvPr/>
        </p:nvSpPr>
        <p:spPr bwMode="auto">
          <a:xfrm>
            <a:off x="611655" y="1329199"/>
            <a:ext cx="482444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u="sng" dirty="0" smtClean="0"/>
              <a:t>В </a:t>
            </a:r>
            <a:r>
              <a:rPr lang="ru-RU" u="sng" dirty="0"/>
              <a:t>МБДОУ имеется:</a:t>
            </a:r>
          </a:p>
          <a:p>
            <a:r>
              <a:rPr lang="ru-RU" dirty="0"/>
              <a:t>4 групповые комнаты</a:t>
            </a:r>
          </a:p>
          <a:p>
            <a:r>
              <a:rPr lang="ru-RU" dirty="0"/>
              <a:t>4 прогулочных участка</a:t>
            </a:r>
          </a:p>
          <a:p>
            <a:r>
              <a:rPr lang="ru-RU" dirty="0"/>
              <a:t>Медицинский блок</a:t>
            </a:r>
          </a:p>
          <a:p>
            <a:r>
              <a:rPr lang="ru-RU" dirty="0"/>
              <a:t>Административно – хозяйственный блок</a:t>
            </a:r>
          </a:p>
          <a:p>
            <a:r>
              <a:rPr lang="ru-RU" dirty="0"/>
              <a:t>Пищеблок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86798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Наш вариант!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30260" y="3805877"/>
            <a:ext cx="602997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</a:rPr>
              <a:t>В связи с этим встает задача- так организовать внутреннее пространство ДОУ, чтобы обеспечить полноценное развитие каждого ребенка.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629" y="3212976"/>
            <a:ext cx="8143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Отдельных спален и музыкально –физкультурного зала НЕТ.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6897" y="448369"/>
            <a:ext cx="78488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 </a:t>
            </a:r>
            <a:r>
              <a:rPr lang="ru-RU" sz="2400" b="1" dirty="0" smtClean="0"/>
              <a:t>«Детский сад № 117» основан в 1958 году</a:t>
            </a:r>
            <a:r>
              <a:rPr lang="ru-RU" dirty="0" smtClean="0"/>
              <a:t>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Tm="16433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4356" y="404664"/>
            <a:ext cx="2976331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341064"/>
            <a:ext cx="22320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K:\презентация инновация 2016\Новая папка\DSC0070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363" y="357205"/>
            <a:ext cx="164979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K:\презентация инновация 2016\Новая папка\DSC00701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089" b="-1089"/>
          <a:stretch/>
        </p:blipFill>
        <p:spPr bwMode="auto">
          <a:xfrm>
            <a:off x="1187624" y="3546769"/>
            <a:ext cx="2016224" cy="299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K:\презентация инновация 2016\Новая папка\DSC00703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5873" y="3644578"/>
            <a:ext cx="2820987" cy="279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3477">
        <p:dissolve/>
      </p:transition>
    </mc:Choice>
    <mc:Fallback xmlns="">
      <p:transition spd="slow" advTm="13477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00748"/>
            <a:ext cx="3109664" cy="1750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9485" y="400748"/>
            <a:ext cx="1871662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 descr="C:\Documents and Settings\Administrator\Desktop\фото и ооп\IMG_313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920" y="400748"/>
            <a:ext cx="2304256" cy="333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K:\презентация инновация 2016\Новая папка\P1020516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3351554" cy="251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K:\презентация инновация 2016\Новая папка\P102051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4005064"/>
            <a:ext cx="3244664" cy="243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1396">
        <p:dissolve/>
      </p:transition>
    </mc:Choice>
    <mc:Fallback xmlns="">
      <p:transition spd="slow" advTm="11396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:\презентация инновация 2016\Новая папка\P102051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345654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K:\презентация инновация 2016\Новая папка\P102048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5808" y="476672"/>
            <a:ext cx="411462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K:\презентация инновация 2016\Новая папка\DSC00698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719" y="3531607"/>
            <a:ext cx="4236442" cy="238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K:\презентация инновация 2016\Новая папка\DSC00699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670474"/>
            <a:ext cx="3989498" cy="224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70">
        <p:dissolve/>
      </p:transition>
    </mc:Choice>
    <mc:Fallback xmlns="">
      <p:transition spd="slow" advTm="607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Administrator\Desktop\фото и ооп\IMG_313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333375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077" y="3068960"/>
            <a:ext cx="35782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K:\презентация инновация 2016\Новая папка\DSC0070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19436"/>
            <a:ext cx="3864048" cy="217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K:\презентация инновация 2016\Новая папка\DSC00690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3754" y="3356992"/>
            <a:ext cx="3804394" cy="213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653">
        <p:dissolve/>
      </p:transition>
    </mc:Choice>
    <mc:Fallback xmlns="">
      <p:transition spd="slow" advTm="6653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K:\презентация инновация 2016\Новая папка\DSC0037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3167" y="451902"/>
            <a:ext cx="3024336" cy="215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K:\презентация инновация 2016\Новая папка\DSC0053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3" y="451902"/>
            <a:ext cx="3744416" cy="210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K:\презентация инновация 2016\Новая папка\DSC0068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629721"/>
            <a:ext cx="2748060" cy="154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K:\презентация инновация 2016\Новая папка\DSC00695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4431" y="3663301"/>
            <a:ext cx="2805968" cy="157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K:\презентация инновация 2016\DSC00688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2996952"/>
            <a:ext cx="1937366" cy="291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2800">
        <p:dissolve/>
      </p:transition>
    </mc:Choice>
    <mc:Fallback xmlns="">
      <p:transition spd="slow" advTm="128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437112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Спасибо за внимание</a:t>
            </a:r>
            <a:r>
              <a:rPr lang="ru-RU" sz="3200" b="1" dirty="0" smtClean="0"/>
              <a:t>!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476672"/>
            <a:ext cx="540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Наш адрес:</a:t>
            </a:r>
          </a:p>
          <a:p>
            <a:r>
              <a:rPr lang="ru-RU" sz="2800" dirty="0" smtClean="0"/>
              <a:t>г. Иваново. Ул. Диановых, д. 5</a:t>
            </a:r>
            <a:endParaRPr lang="en-US" sz="2800" dirty="0" smtClean="0"/>
          </a:p>
          <a:p>
            <a:endParaRPr lang="ru-RU" sz="2800" dirty="0" smtClean="0"/>
          </a:p>
          <a:p>
            <a:r>
              <a:rPr lang="ru-RU" sz="2800" dirty="0"/>
              <a:t>т</a:t>
            </a:r>
            <a:r>
              <a:rPr lang="ru-RU" sz="2800" dirty="0" smtClean="0"/>
              <a:t>ел. 8(4932)23-51-68</a:t>
            </a:r>
            <a:endParaRPr lang="en-US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Сайт: </a:t>
            </a:r>
            <a:r>
              <a:rPr lang="en-US" sz="2800" dirty="0" smtClean="0">
                <a:hlinkClick r:id="rId4"/>
              </a:rPr>
              <a:t>www.dou117.ivedu.ru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E-mail</a:t>
            </a:r>
            <a:r>
              <a:rPr lang="ru-RU" sz="2800" dirty="0" smtClean="0"/>
              <a:t>: </a:t>
            </a:r>
            <a:r>
              <a:rPr lang="en-US" sz="2800" dirty="0" smtClean="0"/>
              <a:t>dou117@ivedu.ru</a:t>
            </a:r>
            <a:endParaRPr lang="ru-RU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753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612">
        <p:dissolve/>
      </p:transition>
    </mc:Choice>
    <mc:Fallback xmlns="">
      <p:transition spd="slow" advTm="7612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86bf08727e641bd2770c4584baded48beca9dd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9|3.7|2.4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3|1|4.1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2|1.1|2.5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2|1.2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4|1.4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3|2.7|2.4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</TotalTime>
  <Words>112</Words>
  <Application>Microsoft Office PowerPoint</Application>
  <PresentationFormat>Экран (4:3)</PresentationFormat>
  <Paragraphs>22</Paragraphs>
  <Slides>8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elix</cp:lastModifiedBy>
  <cp:revision>94</cp:revision>
  <dcterms:created xsi:type="dcterms:W3CDTF">2012-11-01T12:04:58Z</dcterms:created>
  <dcterms:modified xsi:type="dcterms:W3CDTF">2016-10-27T06:11:23Z</dcterms:modified>
</cp:coreProperties>
</file>