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2" r:id="rId2"/>
    <p:sldId id="304" r:id="rId3"/>
    <p:sldId id="307" r:id="rId4"/>
    <p:sldId id="308" r:id="rId5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>
      <p:cViewPr>
        <p:scale>
          <a:sx n="68" d="100"/>
          <a:sy n="68" d="100"/>
        </p:scale>
        <p:origin x="-53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C71920-2A88-455D-8A63-15DAEE396B9B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80A986-5550-4D66-9E96-9F3913237E5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2400" b="1" dirty="0" smtClean="0">
              <a:latin typeface="Batang" pitchFamily="18" charset="-127"/>
              <a:ea typeface="Batang" pitchFamily="18" charset="-127"/>
            </a:rPr>
            <a:t>Миссия школы</a:t>
          </a:r>
          <a:endParaRPr lang="ru-RU" sz="2400" b="1" dirty="0">
            <a:latin typeface="Batang" pitchFamily="18" charset="-127"/>
            <a:ea typeface="Batang" pitchFamily="18" charset="-127"/>
          </a:endParaRPr>
        </a:p>
      </dgm:t>
    </dgm:pt>
    <dgm:pt modelId="{E338E459-BCA8-4EFC-ACAA-2F0C39A68F14}" type="parTrans" cxnId="{C9BB4873-949A-49D6-80CF-941ED82356E7}">
      <dgm:prSet/>
      <dgm:spPr/>
      <dgm:t>
        <a:bodyPr/>
        <a:lstStyle/>
        <a:p>
          <a:endParaRPr lang="ru-RU"/>
        </a:p>
      </dgm:t>
    </dgm:pt>
    <dgm:pt modelId="{4FE45966-A606-4B1E-B69C-BE7A02998993}" type="sibTrans" cxnId="{C9BB4873-949A-49D6-80CF-941ED82356E7}">
      <dgm:prSet/>
      <dgm:spPr/>
      <dgm:t>
        <a:bodyPr/>
        <a:lstStyle/>
        <a:p>
          <a:endParaRPr lang="ru-RU"/>
        </a:p>
      </dgm:t>
    </dgm:pt>
    <dgm:pt modelId="{7F35C073-DBDA-4A32-8457-897CA4CB24F9}">
      <dgm:prSet phldrT="[Текст]" custT="1"/>
      <dgm:spPr/>
      <dgm:t>
        <a:bodyPr/>
        <a:lstStyle/>
        <a:p>
          <a:endParaRPr lang="ru-RU" sz="1600" b="0" u="none" dirty="0">
            <a:solidFill>
              <a:srgbClr val="002060"/>
            </a:solidFill>
          </a:endParaRPr>
        </a:p>
      </dgm:t>
    </dgm:pt>
    <dgm:pt modelId="{0D843556-B951-4A33-9872-4D1EA4CF4698}" type="parTrans" cxnId="{2D7BE4A6-BCEF-4017-B3D7-A940C1C6D32A}">
      <dgm:prSet/>
      <dgm:spPr/>
      <dgm:t>
        <a:bodyPr/>
        <a:lstStyle/>
        <a:p>
          <a:endParaRPr lang="ru-RU"/>
        </a:p>
      </dgm:t>
    </dgm:pt>
    <dgm:pt modelId="{BEB555EB-E8A7-4C66-B7B6-17719495C4E2}" type="sibTrans" cxnId="{2D7BE4A6-BCEF-4017-B3D7-A940C1C6D32A}">
      <dgm:prSet/>
      <dgm:spPr/>
      <dgm:t>
        <a:bodyPr/>
        <a:lstStyle/>
        <a:p>
          <a:endParaRPr lang="ru-RU"/>
        </a:p>
      </dgm:t>
    </dgm:pt>
    <dgm:pt modelId="{8E838F28-C75E-426B-9B69-3BA194841F5B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latin typeface="Batang" pitchFamily="18" charset="-127"/>
              <a:ea typeface="Batang" pitchFamily="18" charset="-127"/>
            </a:rPr>
            <a:t>Цели и задачи школы</a:t>
          </a:r>
          <a:endParaRPr lang="ru-RU" sz="1600" b="1" dirty="0">
            <a:latin typeface="Batang" pitchFamily="18" charset="-127"/>
            <a:ea typeface="Batang" pitchFamily="18" charset="-127"/>
          </a:endParaRPr>
        </a:p>
      </dgm:t>
    </dgm:pt>
    <dgm:pt modelId="{A67758A0-97CC-49AF-82F1-B7CE26DADBE6}" type="parTrans" cxnId="{A4B0BAE0-B658-46FF-9181-5C0478428D4C}">
      <dgm:prSet/>
      <dgm:spPr/>
      <dgm:t>
        <a:bodyPr/>
        <a:lstStyle/>
        <a:p>
          <a:endParaRPr lang="ru-RU"/>
        </a:p>
      </dgm:t>
    </dgm:pt>
    <dgm:pt modelId="{0890467F-B1AC-4101-B2C3-A4C79CEE92A7}" type="sibTrans" cxnId="{A4B0BAE0-B658-46FF-9181-5C0478428D4C}">
      <dgm:prSet/>
      <dgm:spPr/>
      <dgm:t>
        <a:bodyPr/>
        <a:lstStyle/>
        <a:p>
          <a:endParaRPr lang="ru-RU"/>
        </a:p>
      </dgm:t>
    </dgm:pt>
    <dgm:pt modelId="{DAC9D89D-B39A-4804-98E0-5B8223EDE54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Проблемы</a:t>
          </a:r>
          <a:endParaRPr lang="ru-RU" sz="1600" b="1" u="none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519C97C4-B467-4DF5-8CDD-CE0FB5FC52E5}" type="parTrans" cxnId="{6B595F8D-E213-4F5E-92CB-89153738BB9F}">
      <dgm:prSet/>
      <dgm:spPr/>
      <dgm:t>
        <a:bodyPr/>
        <a:lstStyle/>
        <a:p>
          <a:endParaRPr lang="ru-RU"/>
        </a:p>
      </dgm:t>
    </dgm:pt>
    <dgm:pt modelId="{FDCAFE4D-5B0C-484B-AC07-08D128089ED3}" type="sibTrans" cxnId="{6B595F8D-E213-4F5E-92CB-89153738BB9F}">
      <dgm:prSet/>
      <dgm:spPr/>
      <dgm:t>
        <a:bodyPr/>
        <a:lstStyle/>
        <a:p>
          <a:endParaRPr lang="ru-RU"/>
        </a:p>
      </dgm:t>
    </dgm:pt>
    <dgm:pt modelId="{9FF87F67-B610-47E7-A26F-4653342D9F8B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Оценка реализации, оперативная корректировка</a:t>
          </a:r>
          <a:endParaRPr lang="ru-RU" b="1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98F7C710-B68C-4959-BE66-99538AC10A00}" type="parTrans" cxnId="{9EF9AD22-9E98-4399-A721-6BBD9B592E7B}">
      <dgm:prSet/>
      <dgm:spPr/>
      <dgm:t>
        <a:bodyPr/>
        <a:lstStyle/>
        <a:p>
          <a:endParaRPr lang="ru-RU"/>
        </a:p>
      </dgm:t>
    </dgm:pt>
    <dgm:pt modelId="{9382085F-A390-4A32-8663-F598AB5D435E}" type="sibTrans" cxnId="{9EF9AD22-9E98-4399-A721-6BBD9B592E7B}">
      <dgm:prSet/>
      <dgm:spPr/>
      <dgm:t>
        <a:bodyPr/>
        <a:lstStyle/>
        <a:p>
          <a:endParaRPr lang="ru-RU"/>
        </a:p>
      </dgm:t>
    </dgm:pt>
    <dgm:pt modelId="{B7537B5F-656B-4919-AEEC-A852A938B948}">
      <dgm:prSet phldrT="[Текст]" custT="1"/>
      <dgm:spPr/>
      <dgm:t>
        <a:bodyPr/>
        <a:lstStyle/>
        <a:p>
          <a:pPr marL="0" indent="0"/>
          <a:r>
            <a:rPr lang="ru-RU" sz="1800" b="1" u="sng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Ограничения и риски</a:t>
          </a:r>
          <a:endParaRPr lang="ru-RU" sz="1800" b="1" u="sng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78C8FC5F-58C7-48E6-A936-BC8090F3CD7C}" type="parTrans" cxnId="{73E80105-5EBE-4805-BE26-3A615F18A90C}">
      <dgm:prSet/>
      <dgm:spPr/>
      <dgm:t>
        <a:bodyPr/>
        <a:lstStyle/>
        <a:p>
          <a:endParaRPr lang="ru-RU"/>
        </a:p>
      </dgm:t>
    </dgm:pt>
    <dgm:pt modelId="{6A7895CB-7120-4731-BAA1-1AAFD2CB992A}" type="sibTrans" cxnId="{73E80105-5EBE-4805-BE26-3A615F18A90C}">
      <dgm:prSet/>
      <dgm:spPr/>
      <dgm:t>
        <a:bodyPr/>
        <a:lstStyle/>
        <a:p>
          <a:endParaRPr lang="ru-RU"/>
        </a:p>
      </dgm:t>
    </dgm:pt>
    <dgm:pt modelId="{858ED2A1-432D-4DEE-995B-DD4733B043B7}">
      <dgm:prSet phldrT="[Текст]" custT="1"/>
      <dgm:spPr>
        <a:solidFill>
          <a:srgbClr val="00206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latin typeface="Batang" pitchFamily="18" charset="-127"/>
              <a:ea typeface="Batang" pitchFamily="18" charset="-127"/>
            </a:rPr>
            <a:t>Формы реализации стратегии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36257AC-F338-4A24-9498-0841578C3EE8}" type="parTrans" cxnId="{E1E383B4-2DA7-4C4C-B21A-6E2F573E359F}">
      <dgm:prSet/>
      <dgm:spPr/>
      <dgm:t>
        <a:bodyPr/>
        <a:lstStyle/>
        <a:p>
          <a:endParaRPr lang="ru-RU"/>
        </a:p>
      </dgm:t>
    </dgm:pt>
    <dgm:pt modelId="{6A282265-8E58-4561-BC0B-ED05635BFF11}" type="sibTrans" cxnId="{E1E383B4-2DA7-4C4C-B21A-6E2F573E359F}">
      <dgm:prSet/>
      <dgm:spPr/>
      <dgm:t>
        <a:bodyPr/>
        <a:lstStyle/>
        <a:p>
          <a:endParaRPr lang="ru-RU"/>
        </a:p>
      </dgm:t>
    </dgm:pt>
    <dgm:pt modelId="{3270433E-9CC8-4515-A614-63EB9785A764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u="sng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Возможности</a:t>
          </a:r>
          <a:endParaRPr lang="ru-RU" u="sng" dirty="0">
            <a:latin typeface="Batang" pitchFamily="18" charset="-127"/>
            <a:ea typeface="Batang" pitchFamily="18" charset="-127"/>
          </a:endParaRPr>
        </a:p>
      </dgm:t>
    </dgm:pt>
    <dgm:pt modelId="{73740D81-03A9-4D7B-BB36-F41BA4975EA9}" type="parTrans" cxnId="{1BE37794-FF00-447C-8959-B32CABC92E29}">
      <dgm:prSet/>
      <dgm:spPr/>
      <dgm:t>
        <a:bodyPr/>
        <a:lstStyle/>
        <a:p>
          <a:endParaRPr lang="ru-RU"/>
        </a:p>
      </dgm:t>
    </dgm:pt>
    <dgm:pt modelId="{7E606A26-4188-4A3E-9E92-91D581E736C0}" type="sibTrans" cxnId="{1BE37794-FF00-447C-8959-B32CABC92E29}">
      <dgm:prSet/>
      <dgm:spPr/>
      <dgm:t>
        <a:bodyPr/>
        <a:lstStyle/>
        <a:p>
          <a:endParaRPr lang="ru-RU"/>
        </a:p>
      </dgm:t>
    </dgm:pt>
    <dgm:pt modelId="{7EAD1AB7-682E-4F39-841D-0B56CB9CCC42}">
      <dgm:prSet custT="1"/>
      <dgm:spPr/>
      <dgm:t>
        <a:bodyPr/>
        <a:lstStyle/>
        <a:p>
          <a:r>
            <a:rPr lang="ru-RU" sz="1600" b="1" u="sng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Сильные стороны</a:t>
          </a:r>
          <a:endParaRPr lang="ru-RU" sz="1600" u="sng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019CF15B-A981-4B4B-8124-FB6CF49E97C7}" type="parTrans" cxnId="{4E44336D-1F80-4F71-BE86-9C1E9DEC7932}">
      <dgm:prSet/>
      <dgm:spPr/>
      <dgm:t>
        <a:bodyPr/>
        <a:lstStyle/>
        <a:p>
          <a:endParaRPr lang="ru-RU"/>
        </a:p>
      </dgm:t>
    </dgm:pt>
    <dgm:pt modelId="{E8A8D383-D659-4048-A4FA-AC3BF5B838E4}" type="sibTrans" cxnId="{4E44336D-1F80-4F71-BE86-9C1E9DEC7932}">
      <dgm:prSet/>
      <dgm:spPr/>
      <dgm:t>
        <a:bodyPr/>
        <a:lstStyle/>
        <a:p>
          <a:endParaRPr lang="ru-RU"/>
        </a:p>
      </dgm:t>
    </dgm:pt>
    <dgm:pt modelId="{F6A11E26-AEC6-424E-8928-A9F649D05AD0}">
      <dgm:prSet custT="1"/>
      <dgm:spPr/>
      <dgm:t>
        <a:bodyPr/>
        <a:lstStyle/>
        <a:p>
          <a:r>
            <a:rPr lang="ru-RU" sz="1400" i="1" u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Малая школа в центре города с особым микроклиматом и квалифицированным персоналом</a:t>
          </a:r>
          <a:endParaRPr lang="ru-RU" sz="1400" i="1" u="none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56C6FCD5-981C-486B-8A52-D08E073A56C6}" type="parTrans" cxnId="{43FC3B44-11FC-4018-B1CF-E9F253C5A059}">
      <dgm:prSet/>
      <dgm:spPr/>
      <dgm:t>
        <a:bodyPr/>
        <a:lstStyle/>
        <a:p>
          <a:endParaRPr lang="ru-RU"/>
        </a:p>
      </dgm:t>
    </dgm:pt>
    <dgm:pt modelId="{DA688635-F796-469E-9A27-2C088B88E6D5}" type="sibTrans" cxnId="{43FC3B44-11FC-4018-B1CF-E9F253C5A059}">
      <dgm:prSet/>
      <dgm:spPr/>
      <dgm:t>
        <a:bodyPr/>
        <a:lstStyle/>
        <a:p>
          <a:endParaRPr lang="ru-RU"/>
        </a:p>
      </dgm:t>
    </dgm:pt>
    <dgm:pt modelId="{A787A294-5047-42E8-A388-E3666F781DE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i="1" u="none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наличие по  соседству высокорейтинговых школ, лицея и гимназий.</a:t>
          </a:r>
          <a:endParaRPr lang="ru-RU" sz="1400" b="0" i="1" u="none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A974BD06-5377-4CF6-B696-430BC23A416B}" type="parTrans" cxnId="{A7A75837-E425-424F-9F6F-F48F6C54625A}">
      <dgm:prSet/>
      <dgm:spPr/>
      <dgm:t>
        <a:bodyPr/>
        <a:lstStyle/>
        <a:p>
          <a:endParaRPr lang="ru-RU"/>
        </a:p>
      </dgm:t>
    </dgm:pt>
    <dgm:pt modelId="{51359103-D2AD-435F-8EE9-71BF5F3292E3}" type="sibTrans" cxnId="{A7A75837-E425-424F-9F6F-F48F6C54625A}">
      <dgm:prSet/>
      <dgm:spPr/>
      <dgm:t>
        <a:bodyPr/>
        <a:lstStyle/>
        <a:p>
          <a:endParaRPr lang="ru-RU"/>
        </a:p>
      </dgm:t>
    </dgm:pt>
    <dgm:pt modelId="{322082A6-E38A-47CF-8E7A-D0D2F109EA2B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i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привлечение нового контингента обучающихся путем активной работы с родительской общественностью</a:t>
          </a:r>
          <a:endParaRPr lang="ru-RU" sz="1400" i="1" u="sng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00392A44-D4E9-4780-B6CA-367D280C777E}" type="parTrans" cxnId="{5609B860-2CD0-469D-9F1B-7AFFAF6AF759}">
      <dgm:prSet/>
      <dgm:spPr/>
      <dgm:t>
        <a:bodyPr/>
        <a:lstStyle/>
        <a:p>
          <a:endParaRPr lang="ru-RU"/>
        </a:p>
      </dgm:t>
    </dgm:pt>
    <dgm:pt modelId="{8F911511-F996-4E9A-982C-58AF4F527BEF}" type="sibTrans" cxnId="{5609B860-2CD0-469D-9F1B-7AFFAF6AF759}">
      <dgm:prSet/>
      <dgm:spPr/>
      <dgm:t>
        <a:bodyPr/>
        <a:lstStyle/>
        <a:p>
          <a:endParaRPr lang="ru-RU"/>
        </a:p>
      </dgm:t>
    </dgm:pt>
    <dgm:pt modelId="{D434E099-69E9-4174-BF04-4E6DB54BF481}">
      <dgm:prSet phldrT="[Текст]" custT="1"/>
      <dgm:spPr/>
      <dgm:t>
        <a:bodyPr/>
        <a:lstStyle/>
        <a:p>
          <a:pPr marL="0" indent="0"/>
          <a:r>
            <a:rPr lang="ru-RU" sz="1400" b="0" i="1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недостаточно высокие результаты школы в общегородском рейтинге могут послужить сдерживающим фактором для родителей</a:t>
          </a:r>
          <a:endParaRPr lang="ru-RU" sz="1400" b="0" i="1" u="sng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gm:t>
    </dgm:pt>
    <dgm:pt modelId="{565E72AD-8557-43A9-A1BE-F31C19B0D6C4}" type="parTrans" cxnId="{6D5CC8F1-0FA3-4517-9E9C-71C5385F5DE0}">
      <dgm:prSet/>
      <dgm:spPr/>
      <dgm:t>
        <a:bodyPr/>
        <a:lstStyle/>
        <a:p>
          <a:endParaRPr lang="ru-RU"/>
        </a:p>
      </dgm:t>
    </dgm:pt>
    <dgm:pt modelId="{005D9BBE-F55F-40C6-B799-B5F1BB2D7DFC}" type="sibTrans" cxnId="{6D5CC8F1-0FA3-4517-9E9C-71C5385F5DE0}">
      <dgm:prSet/>
      <dgm:spPr/>
      <dgm:t>
        <a:bodyPr/>
        <a:lstStyle/>
        <a:p>
          <a:endParaRPr lang="ru-RU"/>
        </a:p>
      </dgm:t>
    </dgm:pt>
    <dgm:pt modelId="{5536320F-A7BF-4A16-A490-D2E7DD9DCEA8}" type="pres">
      <dgm:prSet presAssocID="{F7C71920-2A88-455D-8A63-15DAEE396B9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E697A2A-22F8-45A3-AB2A-05C6D40B0220}" type="pres">
      <dgm:prSet presAssocID="{F7C71920-2A88-455D-8A63-15DAEE396B9B}" presName="children" presStyleCnt="0"/>
      <dgm:spPr/>
    </dgm:pt>
    <dgm:pt modelId="{AD9B5C91-2CCF-493E-A719-BBA1D0C091D6}" type="pres">
      <dgm:prSet presAssocID="{F7C71920-2A88-455D-8A63-15DAEE396B9B}" presName="child1group" presStyleCnt="0"/>
      <dgm:spPr/>
    </dgm:pt>
    <dgm:pt modelId="{1C20A86F-6E64-40E8-A50A-E2F0ABEAC32B}" type="pres">
      <dgm:prSet presAssocID="{F7C71920-2A88-455D-8A63-15DAEE396B9B}" presName="child1" presStyleLbl="bgAcc1" presStyleIdx="0" presStyleCnt="4" custScaleX="127176" custScaleY="123614" custLinFactNeighborX="-28171" custLinFactNeighborY="25482"/>
      <dgm:spPr/>
      <dgm:t>
        <a:bodyPr/>
        <a:lstStyle/>
        <a:p>
          <a:endParaRPr lang="ru-RU"/>
        </a:p>
      </dgm:t>
    </dgm:pt>
    <dgm:pt modelId="{BBB4A45D-D60E-4F78-85DE-24F9D439B267}" type="pres">
      <dgm:prSet presAssocID="{F7C71920-2A88-455D-8A63-15DAEE396B9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2F78F6-BD43-4D9F-99E8-86B51B328A9F}" type="pres">
      <dgm:prSet presAssocID="{F7C71920-2A88-455D-8A63-15DAEE396B9B}" presName="child2group" presStyleCnt="0"/>
      <dgm:spPr/>
    </dgm:pt>
    <dgm:pt modelId="{F371A031-CDA9-4BD0-B1F0-279872BBFA55}" type="pres">
      <dgm:prSet presAssocID="{F7C71920-2A88-455D-8A63-15DAEE396B9B}" presName="child2" presStyleLbl="bgAcc1" presStyleIdx="1" presStyleCnt="4" custScaleX="143778" custScaleY="126964" custLinFactNeighborX="27645" custLinFactNeighborY="30063"/>
      <dgm:spPr/>
      <dgm:t>
        <a:bodyPr/>
        <a:lstStyle/>
        <a:p>
          <a:endParaRPr lang="ru-RU"/>
        </a:p>
      </dgm:t>
    </dgm:pt>
    <dgm:pt modelId="{75CB17F3-9015-4B79-A6CC-962D3C5A6BB0}" type="pres">
      <dgm:prSet presAssocID="{F7C71920-2A88-455D-8A63-15DAEE396B9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45166B-C24B-4BED-9F13-F08A419DC926}" type="pres">
      <dgm:prSet presAssocID="{F7C71920-2A88-455D-8A63-15DAEE396B9B}" presName="child3group" presStyleCnt="0"/>
      <dgm:spPr/>
    </dgm:pt>
    <dgm:pt modelId="{8053B7BA-B550-49B1-A41A-1141CEEF8B53}" type="pres">
      <dgm:prSet presAssocID="{F7C71920-2A88-455D-8A63-15DAEE396B9B}" presName="child3" presStyleLbl="bgAcc1" presStyleIdx="2" presStyleCnt="4" custScaleX="142907" custScaleY="168737" custLinFactNeighborX="27728" custLinFactNeighborY="-16689"/>
      <dgm:spPr/>
      <dgm:t>
        <a:bodyPr/>
        <a:lstStyle/>
        <a:p>
          <a:endParaRPr lang="ru-RU"/>
        </a:p>
      </dgm:t>
    </dgm:pt>
    <dgm:pt modelId="{98368F9B-573C-4E87-995C-356C574D3B05}" type="pres">
      <dgm:prSet presAssocID="{F7C71920-2A88-455D-8A63-15DAEE396B9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23640-415E-42DF-90DF-ED6646654008}" type="pres">
      <dgm:prSet presAssocID="{F7C71920-2A88-455D-8A63-15DAEE396B9B}" presName="child4group" presStyleCnt="0"/>
      <dgm:spPr/>
    </dgm:pt>
    <dgm:pt modelId="{8B075594-E949-4125-A86E-C556E95F6535}" type="pres">
      <dgm:prSet presAssocID="{F7C71920-2A88-455D-8A63-15DAEE396B9B}" presName="child4" presStyleLbl="bgAcc1" presStyleIdx="3" presStyleCnt="4" custScaleX="130888" custScaleY="164547" custLinFactNeighborX="-39135" custLinFactNeighborY="-10721"/>
      <dgm:spPr/>
      <dgm:t>
        <a:bodyPr/>
        <a:lstStyle/>
        <a:p>
          <a:endParaRPr lang="ru-RU"/>
        </a:p>
      </dgm:t>
    </dgm:pt>
    <dgm:pt modelId="{D8302171-E37F-4B77-8149-1DD96233BEEA}" type="pres">
      <dgm:prSet presAssocID="{F7C71920-2A88-455D-8A63-15DAEE396B9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D24EA-82C7-4F7C-847D-07D52A2291DC}" type="pres">
      <dgm:prSet presAssocID="{F7C71920-2A88-455D-8A63-15DAEE396B9B}" presName="childPlaceholder" presStyleCnt="0"/>
      <dgm:spPr/>
    </dgm:pt>
    <dgm:pt modelId="{A6103BA6-7888-4BEC-BD68-16566B1DB8DA}" type="pres">
      <dgm:prSet presAssocID="{F7C71920-2A88-455D-8A63-15DAEE396B9B}" presName="circle" presStyleCnt="0"/>
      <dgm:spPr/>
    </dgm:pt>
    <dgm:pt modelId="{4D4CDA32-FEA7-4BC2-BCEC-E0C2218F323D}" type="pres">
      <dgm:prSet presAssocID="{F7C71920-2A88-455D-8A63-15DAEE396B9B}" presName="quadrant1" presStyleLbl="node1" presStyleIdx="0" presStyleCnt="4" custScaleX="104301" custScaleY="105964" custLinFactNeighborX="2168" custLinFactNeighborY="17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43145-CAEB-4AF1-88BB-AB6A4FA0D1AA}" type="pres">
      <dgm:prSet presAssocID="{F7C71920-2A88-455D-8A63-15DAEE396B9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D290E-7464-4AA6-8F3C-507623BBA683}" type="pres">
      <dgm:prSet presAssocID="{F7C71920-2A88-455D-8A63-15DAEE396B9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9E107-75EF-4836-ACDF-92FE98856431}" type="pres">
      <dgm:prSet presAssocID="{F7C71920-2A88-455D-8A63-15DAEE396B9B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3701DD8-51DE-46EB-BA66-6B6B4701CD3F}" type="pres">
      <dgm:prSet presAssocID="{F7C71920-2A88-455D-8A63-15DAEE396B9B}" presName="quadrantPlaceholder" presStyleCnt="0"/>
      <dgm:spPr/>
    </dgm:pt>
    <dgm:pt modelId="{36EFA392-AD88-4344-8F1F-693856D425CE}" type="pres">
      <dgm:prSet presAssocID="{F7C71920-2A88-455D-8A63-15DAEE396B9B}" presName="center1" presStyleLbl="fgShp" presStyleIdx="0" presStyleCnt="2"/>
      <dgm:spPr/>
    </dgm:pt>
    <dgm:pt modelId="{9A533B1D-33F1-4694-ACBD-7E3F25B3C93B}" type="pres">
      <dgm:prSet presAssocID="{F7C71920-2A88-455D-8A63-15DAEE396B9B}" presName="center2" presStyleLbl="fgShp" presStyleIdx="1" presStyleCnt="2"/>
      <dgm:spPr/>
    </dgm:pt>
  </dgm:ptLst>
  <dgm:cxnLst>
    <dgm:cxn modelId="{7A108616-9690-4352-B9F0-4DFF621E3EF8}" type="presOf" srcId="{858ED2A1-432D-4DEE-995B-DD4733B043B7}" destId="{C519E107-75EF-4836-ACDF-92FE98856431}" srcOrd="0" destOrd="0" presId="urn:microsoft.com/office/officeart/2005/8/layout/cycle4"/>
    <dgm:cxn modelId="{1BE37794-FF00-447C-8959-B32CABC92E29}" srcId="{858ED2A1-432D-4DEE-995B-DD4733B043B7}" destId="{3270433E-9CC8-4515-A614-63EB9785A764}" srcOrd="0" destOrd="0" parTransId="{73740D81-03A9-4D7B-BB36-F41BA4975EA9}" sibTransId="{7E606A26-4188-4A3E-9E92-91D581E736C0}"/>
    <dgm:cxn modelId="{2D7BE4A6-BCEF-4017-B3D7-A940C1C6D32A}" srcId="{B980A986-5550-4D66-9E96-9F3913237E5B}" destId="{7F35C073-DBDA-4A32-8457-897CA4CB24F9}" srcOrd="0" destOrd="0" parTransId="{0D843556-B951-4A33-9872-4D1EA4CF4698}" sibTransId="{BEB555EB-E8A7-4C66-B7B6-17719495C4E2}"/>
    <dgm:cxn modelId="{AEC9677F-B5AA-4738-A56D-1E43DFE20F0E}" type="presOf" srcId="{A787A294-5047-42E8-A388-E3666F781DE3}" destId="{75CB17F3-9015-4B79-A6CC-962D3C5A6BB0}" srcOrd="1" destOrd="1" presId="urn:microsoft.com/office/officeart/2005/8/layout/cycle4"/>
    <dgm:cxn modelId="{73E80105-5EBE-4805-BE26-3A615F18A90C}" srcId="{9FF87F67-B610-47E7-A26F-4653342D9F8B}" destId="{B7537B5F-656B-4919-AEEC-A852A938B948}" srcOrd="0" destOrd="0" parTransId="{78C8FC5F-58C7-48E6-A936-BC8090F3CD7C}" sibTransId="{6A7895CB-7120-4731-BAA1-1AAFD2CB992A}"/>
    <dgm:cxn modelId="{1A691637-921B-45E5-85CE-4AA9B089A724}" type="presOf" srcId="{DAC9D89D-B39A-4804-98E0-5B8223EDE543}" destId="{F371A031-CDA9-4BD0-B1F0-279872BBFA55}" srcOrd="0" destOrd="0" presId="urn:microsoft.com/office/officeart/2005/8/layout/cycle4"/>
    <dgm:cxn modelId="{E1E383B4-2DA7-4C4C-B21A-6E2F573E359F}" srcId="{F7C71920-2A88-455D-8A63-15DAEE396B9B}" destId="{858ED2A1-432D-4DEE-995B-DD4733B043B7}" srcOrd="3" destOrd="0" parTransId="{436257AC-F338-4A24-9498-0841578C3EE8}" sibTransId="{6A282265-8E58-4561-BC0B-ED05635BFF11}"/>
    <dgm:cxn modelId="{693A8A2F-BC2E-485D-9D7D-ADD3BDAD1583}" type="presOf" srcId="{D434E099-69E9-4174-BF04-4E6DB54BF481}" destId="{98368F9B-573C-4E87-995C-356C574D3B05}" srcOrd="1" destOrd="1" presId="urn:microsoft.com/office/officeart/2005/8/layout/cycle4"/>
    <dgm:cxn modelId="{8AB943FB-57F2-48EA-B2D7-BA80D1D2143F}" type="presOf" srcId="{322082A6-E38A-47CF-8E7A-D0D2F109EA2B}" destId="{8B075594-E949-4125-A86E-C556E95F6535}" srcOrd="0" destOrd="1" presId="urn:microsoft.com/office/officeart/2005/8/layout/cycle4"/>
    <dgm:cxn modelId="{6D5CC8F1-0FA3-4517-9E9C-71C5385F5DE0}" srcId="{9FF87F67-B610-47E7-A26F-4653342D9F8B}" destId="{D434E099-69E9-4174-BF04-4E6DB54BF481}" srcOrd="1" destOrd="0" parTransId="{565E72AD-8557-43A9-A1BE-F31C19B0D6C4}" sibTransId="{005D9BBE-F55F-40C6-B799-B5F1BB2D7DFC}"/>
    <dgm:cxn modelId="{E5715415-FDF6-418F-86E8-00447A83DBB6}" type="presOf" srcId="{7EAD1AB7-682E-4F39-841D-0B56CB9CCC42}" destId="{BBB4A45D-D60E-4F78-85DE-24F9D439B267}" srcOrd="1" destOrd="1" presId="urn:microsoft.com/office/officeart/2005/8/layout/cycle4"/>
    <dgm:cxn modelId="{97EA5E0B-BE95-4FAC-9023-9767B8A1FA7B}" type="presOf" srcId="{3270433E-9CC8-4515-A614-63EB9785A764}" destId="{D8302171-E37F-4B77-8149-1DD96233BEEA}" srcOrd="1" destOrd="0" presId="urn:microsoft.com/office/officeart/2005/8/layout/cycle4"/>
    <dgm:cxn modelId="{5609B860-2CD0-469D-9F1B-7AFFAF6AF759}" srcId="{858ED2A1-432D-4DEE-995B-DD4733B043B7}" destId="{322082A6-E38A-47CF-8E7A-D0D2F109EA2B}" srcOrd="1" destOrd="0" parTransId="{00392A44-D4E9-4780-B6CA-367D280C777E}" sibTransId="{8F911511-F996-4E9A-982C-58AF4F527BEF}"/>
    <dgm:cxn modelId="{6B595F8D-E213-4F5E-92CB-89153738BB9F}" srcId="{8E838F28-C75E-426B-9B69-3BA194841F5B}" destId="{DAC9D89D-B39A-4804-98E0-5B8223EDE543}" srcOrd="0" destOrd="0" parTransId="{519C97C4-B467-4DF5-8CDD-CE0FB5FC52E5}" sibTransId="{FDCAFE4D-5B0C-484B-AC07-08D128089ED3}"/>
    <dgm:cxn modelId="{2F32E246-E908-42B1-AF01-4C18290D1083}" type="presOf" srcId="{7EAD1AB7-682E-4F39-841D-0B56CB9CCC42}" destId="{1C20A86F-6E64-40E8-A50A-E2F0ABEAC32B}" srcOrd="0" destOrd="1" presId="urn:microsoft.com/office/officeart/2005/8/layout/cycle4"/>
    <dgm:cxn modelId="{A7A75837-E425-424F-9F6F-F48F6C54625A}" srcId="{8E838F28-C75E-426B-9B69-3BA194841F5B}" destId="{A787A294-5047-42E8-A388-E3666F781DE3}" srcOrd="1" destOrd="0" parTransId="{A974BD06-5377-4CF6-B696-430BC23A416B}" sibTransId="{51359103-D2AD-435F-8EE9-71BF5F3292E3}"/>
    <dgm:cxn modelId="{15935777-6DEC-4367-9C35-004C022502D2}" type="presOf" srcId="{F7C71920-2A88-455D-8A63-15DAEE396B9B}" destId="{5536320F-A7BF-4A16-A490-D2E7DD9DCEA8}" srcOrd="0" destOrd="0" presId="urn:microsoft.com/office/officeart/2005/8/layout/cycle4"/>
    <dgm:cxn modelId="{E26652DA-7068-4DE3-A7BD-9E55CE33A81C}" type="presOf" srcId="{B7537B5F-656B-4919-AEEC-A852A938B948}" destId="{8053B7BA-B550-49B1-A41A-1141CEEF8B53}" srcOrd="0" destOrd="0" presId="urn:microsoft.com/office/officeart/2005/8/layout/cycle4"/>
    <dgm:cxn modelId="{4E44336D-1F80-4F71-BE86-9C1E9DEC7932}" srcId="{B980A986-5550-4D66-9E96-9F3913237E5B}" destId="{7EAD1AB7-682E-4F39-841D-0B56CB9CCC42}" srcOrd="1" destOrd="0" parTransId="{019CF15B-A981-4B4B-8124-FB6CF49E97C7}" sibTransId="{E8A8D383-D659-4048-A4FA-AC3BF5B838E4}"/>
    <dgm:cxn modelId="{2AFDB882-864E-4A0E-A70C-5CA48B88723A}" type="presOf" srcId="{7F35C073-DBDA-4A32-8457-897CA4CB24F9}" destId="{1C20A86F-6E64-40E8-A50A-E2F0ABEAC32B}" srcOrd="0" destOrd="0" presId="urn:microsoft.com/office/officeart/2005/8/layout/cycle4"/>
    <dgm:cxn modelId="{DE3D9D22-987D-4B4A-B1A3-9445B3C6F92B}" type="presOf" srcId="{A787A294-5047-42E8-A388-E3666F781DE3}" destId="{F371A031-CDA9-4BD0-B1F0-279872BBFA55}" srcOrd="0" destOrd="1" presId="urn:microsoft.com/office/officeart/2005/8/layout/cycle4"/>
    <dgm:cxn modelId="{9FF9E408-C408-40AC-B258-1071D1DEF850}" type="presOf" srcId="{B980A986-5550-4D66-9E96-9F3913237E5B}" destId="{4D4CDA32-FEA7-4BC2-BCEC-E0C2218F323D}" srcOrd="0" destOrd="0" presId="urn:microsoft.com/office/officeart/2005/8/layout/cycle4"/>
    <dgm:cxn modelId="{D4186475-D0B9-4B63-974D-E3C4977AD0CD}" type="presOf" srcId="{F6A11E26-AEC6-424E-8928-A9F649D05AD0}" destId="{1C20A86F-6E64-40E8-A50A-E2F0ABEAC32B}" srcOrd="0" destOrd="2" presId="urn:microsoft.com/office/officeart/2005/8/layout/cycle4"/>
    <dgm:cxn modelId="{C8BA8F3B-E2E8-4E30-BC0C-CD4C4666D8C1}" type="presOf" srcId="{7F35C073-DBDA-4A32-8457-897CA4CB24F9}" destId="{BBB4A45D-D60E-4F78-85DE-24F9D439B267}" srcOrd="1" destOrd="0" presId="urn:microsoft.com/office/officeart/2005/8/layout/cycle4"/>
    <dgm:cxn modelId="{C9BB4873-949A-49D6-80CF-941ED82356E7}" srcId="{F7C71920-2A88-455D-8A63-15DAEE396B9B}" destId="{B980A986-5550-4D66-9E96-9F3913237E5B}" srcOrd="0" destOrd="0" parTransId="{E338E459-BCA8-4EFC-ACAA-2F0C39A68F14}" sibTransId="{4FE45966-A606-4B1E-B69C-BE7A02998993}"/>
    <dgm:cxn modelId="{0626A1BC-44F0-4C5A-B5E6-86D493356908}" type="presOf" srcId="{8E838F28-C75E-426B-9B69-3BA194841F5B}" destId="{3EE43145-CAEB-4AF1-88BB-AB6A4FA0D1AA}" srcOrd="0" destOrd="0" presId="urn:microsoft.com/office/officeart/2005/8/layout/cycle4"/>
    <dgm:cxn modelId="{4ADC7169-254C-4185-AA8C-7679B97EBC30}" type="presOf" srcId="{DAC9D89D-B39A-4804-98E0-5B8223EDE543}" destId="{75CB17F3-9015-4B79-A6CC-962D3C5A6BB0}" srcOrd="1" destOrd="0" presId="urn:microsoft.com/office/officeart/2005/8/layout/cycle4"/>
    <dgm:cxn modelId="{2BEBB99D-B46A-4692-86B5-729B5A9EF7CB}" type="presOf" srcId="{9FF87F67-B610-47E7-A26F-4653342D9F8B}" destId="{72AD290E-7464-4AA6-8F3C-507623BBA683}" srcOrd="0" destOrd="0" presId="urn:microsoft.com/office/officeart/2005/8/layout/cycle4"/>
    <dgm:cxn modelId="{21961E97-0A9A-48FF-BB8D-D48DC60450BC}" type="presOf" srcId="{322082A6-E38A-47CF-8E7A-D0D2F109EA2B}" destId="{D8302171-E37F-4B77-8149-1DD96233BEEA}" srcOrd="1" destOrd="1" presId="urn:microsoft.com/office/officeart/2005/8/layout/cycle4"/>
    <dgm:cxn modelId="{43FC3B44-11FC-4018-B1CF-E9F253C5A059}" srcId="{B980A986-5550-4D66-9E96-9F3913237E5B}" destId="{F6A11E26-AEC6-424E-8928-A9F649D05AD0}" srcOrd="2" destOrd="0" parTransId="{56C6FCD5-981C-486B-8A52-D08E073A56C6}" sibTransId="{DA688635-F796-469E-9A27-2C088B88E6D5}"/>
    <dgm:cxn modelId="{DD34AE71-A415-4CE1-AA70-11DAC6C18A3C}" type="presOf" srcId="{D434E099-69E9-4174-BF04-4E6DB54BF481}" destId="{8053B7BA-B550-49B1-A41A-1141CEEF8B53}" srcOrd="0" destOrd="1" presId="urn:microsoft.com/office/officeart/2005/8/layout/cycle4"/>
    <dgm:cxn modelId="{A4B0BAE0-B658-46FF-9181-5C0478428D4C}" srcId="{F7C71920-2A88-455D-8A63-15DAEE396B9B}" destId="{8E838F28-C75E-426B-9B69-3BA194841F5B}" srcOrd="1" destOrd="0" parTransId="{A67758A0-97CC-49AF-82F1-B7CE26DADBE6}" sibTransId="{0890467F-B1AC-4101-B2C3-A4C79CEE92A7}"/>
    <dgm:cxn modelId="{9DFC8FD4-7508-4620-9009-11461DC714AE}" type="presOf" srcId="{B7537B5F-656B-4919-AEEC-A852A938B948}" destId="{98368F9B-573C-4E87-995C-356C574D3B05}" srcOrd="1" destOrd="0" presId="urn:microsoft.com/office/officeart/2005/8/layout/cycle4"/>
    <dgm:cxn modelId="{7FA000AE-03BF-4A32-A388-DA0F84C214A1}" type="presOf" srcId="{3270433E-9CC8-4515-A614-63EB9785A764}" destId="{8B075594-E949-4125-A86E-C556E95F6535}" srcOrd="0" destOrd="0" presId="urn:microsoft.com/office/officeart/2005/8/layout/cycle4"/>
    <dgm:cxn modelId="{9EF9AD22-9E98-4399-A721-6BBD9B592E7B}" srcId="{F7C71920-2A88-455D-8A63-15DAEE396B9B}" destId="{9FF87F67-B610-47E7-A26F-4653342D9F8B}" srcOrd="2" destOrd="0" parTransId="{98F7C710-B68C-4959-BE66-99538AC10A00}" sibTransId="{9382085F-A390-4A32-8663-F598AB5D435E}"/>
    <dgm:cxn modelId="{F2E22646-D32C-4FC7-8862-5578EBA5A1F8}" type="presOf" srcId="{F6A11E26-AEC6-424E-8928-A9F649D05AD0}" destId="{BBB4A45D-D60E-4F78-85DE-24F9D439B267}" srcOrd="1" destOrd="2" presId="urn:microsoft.com/office/officeart/2005/8/layout/cycle4"/>
    <dgm:cxn modelId="{2BDE70FB-84C1-45BD-9A4C-224838B64D74}" type="presParOf" srcId="{5536320F-A7BF-4A16-A490-D2E7DD9DCEA8}" destId="{DE697A2A-22F8-45A3-AB2A-05C6D40B0220}" srcOrd="0" destOrd="0" presId="urn:microsoft.com/office/officeart/2005/8/layout/cycle4"/>
    <dgm:cxn modelId="{6D23789F-7ADA-48D5-8782-D2E597F29E9C}" type="presParOf" srcId="{DE697A2A-22F8-45A3-AB2A-05C6D40B0220}" destId="{AD9B5C91-2CCF-493E-A719-BBA1D0C091D6}" srcOrd="0" destOrd="0" presId="urn:microsoft.com/office/officeart/2005/8/layout/cycle4"/>
    <dgm:cxn modelId="{638732D7-1995-4D0D-885E-2F44AF7CC4EF}" type="presParOf" srcId="{AD9B5C91-2CCF-493E-A719-BBA1D0C091D6}" destId="{1C20A86F-6E64-40E8-A50A-E2F0ABEAC32B}" srcOrd="0" destOrd="0" presId="urn:microsoft.com/office/officeart/2005/8/layout/cycle4"/>
    <dgm:cxn modelId="{A3140AC7-7BA8-4504-ABDB-04EE3B3CBF36}" type="presParOf" srcId="{AD9B5C91-2CCF-493E-A719-BBA1D0C091D6}" destId="{BBB4A45D-D60E-4F78-85DE-24F9D439B267}" srcOrd="1" destOrd="0" presId="urn:microsoft.com/office/officeart/2005/8/layout/cycle4"/>
    <dgm:cxn modelId="{518ACC86-D1A4-4303-A881-EC6230DEC1BB}" type="presParOf" srcId="{DE697A2A-22F8-45A3-AB2A-05C6D40B0220}" destId="{672F78F6-BD43-4D9F-99E8-86B51B328A9F}" srcOrd="1" destOrd="0" presId="urn:microsoft.com/office/officeart/2005/8/layout/cycle4"/>
    <dgm:cxn modelId="{60150CEE-86F3-4249-9317-7FB243970E36}" type="presParOf" srcId="{672F78F6-BD43-4D9F-99E8-86B51B328A9F}" destId="{F371A031-CDA9-4BD0-B1F0-279872BBFA55}" srcOrd="0" destOrd="0" presId="urn:microsoft.com/office/officeart/2005/8/layout/cycle4"/>
    <dgm:cxn modelId="{82E4AF84-187A-4840-88E9-7A335BEE7746}" type="presParOf" srcId="{672F78F6-BD43-4D9F-99E8-86B51B328A9F}" destId="{75CB17F3-9015-4B79-A6CC-962D3C5A6BB0}" srcOrd="1" destOrd="0" presId="urn:microsoft.com/office/officeart/2005/8/layout/cycle4"/>
    <dgm:cxn modelId="{058F2DF2-5F72-42B6-9F4C-E206810669FC}" type="presParOf" srcId="{DE697A2A-22F8-45A3-AB2A-05C6D40B0220}" destId="{B945166B-C24B-4BED-9F13-F08A419DC926}" srcOrd="2" destOrd="0" presId="urn:microsoft.com/office/officeart/2005/8/layout/cycle4"/>
    <dgm:cxn modelId="{4D90EF5D-4314-49B6-A2F1-2D7C32EB155C}" type="presParOf" srcId="{B945166B-C24B-4BED-9F13-F08A419DC926}" destId="{8053B7BA-B550-49B1-A41A-1141CEEF8B53}" srcOrd="0" destOrd="0" presId="urn:microsoft.com/office/officeart/2005/8/layout/cycle4"/>
    <dgm:cxn modelId="{4759710A-9955-4AB4-B0B1-71235638267F}" type="presParOf" srcId="{B945166B-C24B-4BED-9F13-F08A419DC926}" destId="{98368F9B-573C-4E87-995C-356C574D3B05}" srcOrd="1" destOrd="0" presId="urn:microsoft.com/office/officeart/2005/8/layout/cycle4"/>
    <dgm:cxn modelId="{ED01FD1C-0F81-44EB-A002-545E7045E0E6}" type="presParOf" srcId="{DE697A2A-22F8-45A3-AB2A-05C6D40B0220}" destId="{6A723640-415E-42DF-90DF-ED6646654008}" srcOrd="3" destOrd="0" presId="urn:microsoft.com/office/officeart/2005/8/layout/cycle4"/>
    <dgm:cxn modelId="{C83FCF86-A003-4719-8396-4B5D6E5588AC}" type="presParOf" srcId="{6A723640-415E-42DF-90DF-ED6646654008}" destId="{8B075594-E949-4125-A86E-C556E95F6535}" srcOrd="0" destOrd="0" presId="urn:microsoft.com/office/officeart/2005/8/layout/cycle4"/>
    <dgm:cxn modelId="{E88A2482-1C8E-4E0F-8131-89FDCD8512A7}" type="presParOf" srcId="{6A723640-415E-42DF-90DF-ED6646654008}" destId="{D8302171-E37F-4B77-8149-1DD96233BEEA}" srcOrd="1" destOrd="0" presId="urn:microsoft.com/office/officeart/2005/8/layout/cycle4"/>
    <dgm:cxn modelId="{423B29DD-CF56-4F21-BECF-15BCCB549CF1}" type="presParOf" srcId="{DE697A2A-22F8-45A3-AB2A-05C6D40B0220}" destId="{065D24EA-82C7-4F7C-847D-07D52A2291DC}" srcOrd="4" destOrd="0" presId="urn:microsoft.com/office/officeart/2005/8/layout/cycle4"/>
    <dgm:cxn modelId="{49C6A66A-1B4B-4249-9A4F-5DF02EB2E87A}" type="presParOf" srcId="{5536320F-A7BF-4A16-A490-D2E7DD9DCEA8}" destId="{A6103BA6-7888-4BEC-BD68-16566B1DB8DA}" srcOrd="1" destOrd="0" presId="urn:microsoft.com/office/officeart/2005/8/layout/cycle4"/>
    <dgm:cxn modelId="{3EAE94E1-646A-46EA-9F60-9027CA6B0AF0}" type="presParOf" srcId="{A6103BA6-7888-4BEC-BD68-16566B1DB8DA}" destId="{4D4CDA32-FEA7-4BC2-BCEC-E0C2218F323D}" srcOrd="0" destOrd="0" presId="urn:microsoft.com/office/officeart/2005/8/layout/cycle4"/>
    <dgm:cxn modelId="{2086F785-4CE4-4006-B9ED-142E69A3897A}" type="presParOf" srcId="{A6103BA6-7888-4BEC-BD68-16566B1DB8DA}" destId="{3EE43145-CAEB-4AF1-88BB-AB6A4FA0D1AA}" srcOrd="1" destOrd="0" presId="urn:microsoft.com/office/officeart/2005/8/layout/cycle4"/>
    <dgm:cxn modelId="{76B9108B-2BE8-49BD-B6A5-CA0F46DD35F2}" type="presParOf" srcId="{A6103BA6-7888-4BEC-BD68-16566B1DB8DA}" destId="{72AD290E-7464-4AA6-8F3C-507623BBA683}" srcOrd="2" destOrd="0" presId="urn:microsoft.com/office/officeart/2005/8/layout/cycle4"/>
    <dgm:cxn modelId="{AC6C3041-BA47-4AC7-85AD-25A29FA3F6C8}" type="presParOf" srcId="{A6103BA6-7888-4BEC-BD68-16566B1DB8DA}" destId="{C519E107-75EF-4836-ACDF-92FE98856431}" srcOrd="3" destOrd="0" presId="urn:microsoft.com/office/officeart/2005/8/layout/cycle4"/>
    <dgm:cxn modelId="{49498174-CD27-4D19-9E20-C45CD2EF6037}" type="presParOf" srcId="{A6103BA6-7888-4BEC-BD68-16566B1DB8DA}" destId="{B3701DD8-51DE-46EB-BA66-6B6B4701CD3F}" srcOrd="4" destOrd="0" presId="urn:microsoft.com/office/officeart/2005/8/layout/cycle4"/>
    <dgm:cxn modelId="{67100FA2-7E59-4C67-BD9A-7580747B020B}" type="presParOf" srcId="{5536320F-A7BF-4A16-A490-D2E7DD9DCEA8}" destId="{36EFA392-AD88-4344-8F1F-693856D425CE}" srcOrd="2" destOrd="0" presId="urn:microsoft.com/office/officeart/2005/8/layout/cycle4"/>
    <dgm:cxn modelId="{B8BDB1B1-7354-4AB2-B054-C713B383BCF0}" type="presParOf" srcId="{5536320F-A7BF-4A16-A490-D2E7DD9DCEA8}" destId="{9A533B1D-33F1-4694-ACBD-7E3F25B3C93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3B7BA-B550-49B1-A41A-1141CEEF8B53}">
      <dsp:nvSpPr>
        <dsp:cNvPr id="0" name=""/>
        <dsp:cNvSpPr/>
      </dsp:nvSpPr>
      <dsp:spPr>
        <a:xfrm>
          <a:off x="5455711" y="2602149"/>
          <a:ext cx="3674714" cy="2810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sng" kern="120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Ограничения и риски</a:t>
          </a:r>
          <a:endParaRPr lang="ru-RU" sz="1800" b="1" u="sng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недостаточно высокие результаты школы в общегородском рейтинге могут послужить сдерживающим фактором для родителей</a:t>
          </a:r>
          <a:endParaRPr lang="ru-RU" sz="1400" b="0" i="1" u="sng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sp:txBody>
      <dsp:txXfrm>
        <a:off x="6619866" y="3366546"/>
        <a:ext cx="2448819" cy="1984491"/>
      </dsp:txXfrm>
    </dsp:sp>
    <dsp:sp modelId="{8B075594-E949-4125-A86E-C556E95F6535}">
      <dsp:nvSpPr>
        <dsp:cNvPr id="0" name=""/>
        <dsp:cNvSpPr/>
      </dsp:nvSpPr>
      <dsp:spPr>
        <a:xfrm>
          <a:off x="0" y="2736453"/>
          <a:ext cx="3365657" cy="2740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1" u="sng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Возможности</a:t>
          </a:r>
          <a:endParaRPr lang="ru-RU" u="sng" kern="1200" dirty="0">
            <a:latin typeface="Batang" pitchFamily="18" charset="-127"/>
            <a:ea typeface="Batang" pitchFamily="18" charset="-127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i="1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привлечение нового контингента обучающихся путем активной работы с родительской общественностью</a:t>
          </a:r>
          <a:endParaRPr lang="ru-RU" sz="1400" i="1" u="sng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sp:txBody>
      <dsp:txXfrm>
        <a:off x="60207" y="3481869"/>
        <a:ext cx="2235546" cy="1935213"/>
      </dsp:txXfrm>
    </dsp:sp>
    <dsp:sp modelId="{F371A031-CDA9-4BD0-B1F0-279872BBFA55}">
      <dsp:nvSpPr>
        <dsp:cNvPr id="0" name=""/>
        <dsp:cNvSpPr/>
      </dsp:nvSpPr>
      <dsp:spPr>
        <a:xfrm>
          <a:off x="5433314" y="189211"/>
          <a:ext cx="3697111" cy="2114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b="1" u="none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Проблемы</a:t>
          </a:r>
          <a:endParaRPr lang="ru-RU" sz="1600" b="1" u="none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b="0" i="1" u="none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наличие по  соседству высокорейтинговых школ, лицея и гимназий.</a:t>
          </a:r>
          <a:endParaRPr lang="ru-RU" sz="1400" b="0" i="1" u="none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sp:txBody>
      <dsp:txXfrm>
        <a:off x="6588904" y="235667"/>
        <a:ext cx="2495065" cy="1493204"/>
      </dsp:txXfrm>
    </dsp:sp>
    <dsp:sp modelId="{1C20A86F-6E64-40E8-A50A-E2F0ABEAC32B}">
      <dsp:nvSpPr>
        <dsp:cNvPr id="0" name=""/>
        <dsp:cNvSpPr/>
      </dsp:nvSpPr>
      <dsp:spPr>
        <a:xfrm>
          <a:off x="25133" y="140806"/>
          <a:ext cx="3270206" cy="2059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0" u="none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u="sng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Сильные стороны</a:t>
          </a:r>
          <a:endParaRPr lang="ru-RU" sz="1600" u="sng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1" u="none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Малая школа в центре города с особым микроклиматом и квалифицированным персоналом</a:t>
          </a:r>
          <a:endParaRPr lang="ru-RU" sz="1400" i="1" u="none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sp:txBody>
      <dsp:txXfrm>
        <a:off x="70363" y="186036"/>
        <a:ext cx="2198684" cy="1453805"/>
      </dsp:txXfrm>
    </dsp:sp>
    <dsp:sp modelId="{4D4CDA32-FEA7-4BC2-BCEC-E0C2218F323D}">
      <dsp:nvSpPr>
        <dsp:cNvPr id="0" name=""/>
        <dsp:cNvSpPr/>
      </dsp:nvSpPr>
      <dsp:spPr>
        <a:xfrm>
          <a:off x="2259673" y="355570"/>
          <a:ext cx="2350820" cy="2388302"/>
        </a:xfrm>
        <a:prstGeom prst="pieWedg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Batang" pitchFamily="18" charset="-127"/>
              <a:ea typeface="Batang" pitchFamily="18" charset="-127"/>
            </a:rPr>
            <a:t>Миссия школы</a:t>
          </a:r>
          <a:endParaRPr lang="ru-RU" sz="2400" b="1" kern="1200" dirty="0">
            <a:latin typeface="Batang" pitchFamily="18" charset="-127"/>
            <a:ea typeface="Batang" pitchFamily="18" charset="-127"/>
          </a:endParaRPr>
        </a:p>
      </dsp:txBody>
      <dsp:txXfrm>
        <a:off x="2948212" y="1055087"/>
        <a:ext cx="1662281" cy="1688785"/>
      </dsp:txXfrm>
    </dsp:sp>
    <dsp:sp modelId="{3EE43145-CAEB-4AF1-88BB-AB6A4FA0D1AA}">
      <dsp:nvSpPr>
        <dsp:cNvPr id="0" name=""/>
        <dsp:cNvSpPr/>
      </dsp:nvSpPr>
      <dsp:spPr>
        <a:xfrm rot="5400000">
          <a:off x="4617265" y="383676"/>
          <a:ext cx="2253881" cy="2253881"/>
        </a:xfrm>
        <a:prstGeom prst="pieWedg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atang" pitchFamily="18" charset="-127"/>
              <a:ea typeface="Batang" pitchFamily="18" charset="-127"/>
            </a:rPr>
            <a:t>Цели и задачи школы</a:t>
          </a:r>
          <a:endParaRPr lang="ru-RU" sz="1600" b="1" kern="1200" dirty="0">
            <a:latin typeface="Batang" pitchFamily="18" charset="-127"/>
            <a:ea typeface="Batang" pitchFamily="18" charset="-127"/>
          </a:endParaRPr>
        </a:p>
      </dsp:txBody>
      <dsp:txXfrm rot="-5400000">
        <a:off x="4617265" y="1043822"/>
        <a:ext cx="1593735" cy="1593735"/>
      </dsp:txXfrm>
    </dsp:sp>
    <dsp:sp modelId="{72AD290E-7464-4AA6-8F3C-507623BBA683}">
      <dsp:nvSpPr>
        <dsp:cNvPr id="0" name=""/>
        <dsp:cNvSpPr/>
      </dsp:nvSpPr>
      <dsp:spPr>
        <a:xfrm rot="10800000">
          <a:off x="4617265" y="2741662"/>
          <a:ext cx="2253881" cy="2253881"/>
        </a:xfrm>
        <a:prstGeom prst="pieWedg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002060"/>
              </a:solidFill>
              <a:latin typeface="Batang" pitchFamily="18" charset="-127"/>
              <a:ea typeface="Batang" pitchFamily="18" charset="-127"/>
            </a:rPr>
            <a:t>Оценка реализации, оперативная корректировка</a:t>
          </a:r>
          <a:endParaRPr lang="ru-RU" sz="1500" b="1" kern="1200" dirty="0">
            <a:solidFill>
              <a:srgbClr val="002060"/>
            </a:solidFill>
            <a:latin typeface="Batang" pitchFamily="18" charset="-127"/>
            <a:ea typeface="Batang" pitchFamily="18" charset="-127"/>
          </a:endParaRPr>
        </a:p>
      </dsp:txBody>
      <dsp:txXfrm rot="10800000">
        <a:off x="4617265" y="2741662"/>
        <a:ext cx="1593735" cy="1593735"/>
      </dsp:txXfrm>
    </dsp:sp>
    <dsp:sp modelId="{C519E107-75EF-4836-ACDF-92FE98856431}">
      <dsp:nvSpPr>
        <dsp:cNvPr id="0" name=""/>
        <dsp:cNvSpPr/>
      </dsp:nvSpPr>
      <dsp:spPr>
        <a:xfrm rot="16200000">
          <a:off x="2259279" y="2741662"/>
          <a:ext cx="2253881" cy="2253881"/>
        </a:xfrm>
        <a:prstGeom prst="pieWedg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latin typeface="Batang" pitchFamily="18" charset="-127"/>
              <a:ea typeface="Batang" pitchFamily="18" charset="-127"/>
            </a:rPr>
            <a:t>Формы реализации стратегии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 rot="5400000">
        <a:off x="2919425" y="2741662"/>
        <a:ext cx="1593735" cy="1593735"/>
      </dsp:txXfrm>
    </dsp:sp>
    <dsp:sp modelId="{36EFA392-AD88-4344-8F1F-693856D425CE}">
      <dsp:nvSpPr>
        <dsp:cNvPr id="0" name=""/>
        <dsp:cNvSpPr/>
      </dsp:nvSpPr>
      <dsp:spPr>
        <a:xfrm>
          <a:off x="4176119" y="2221135"/>
          <a:ext cx="778187" cy="67668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533B1D-33F1-4694-ACBD-7E3F25B3C93B}">
      <dsp:nvSpPr>
        <dsp:cNvPr id="0" name=""/>
        <dsp:cNvSpPr/>
      </dsp:nvSpPr>
      <dsp:spPr>
        <a:xfrm rot="10800000">
          <a:off x="4176119" y="2481399"/>
          <a:ext cx="778187" cy="67668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7896042-46E6-4272-92F1-2A0E74F63D7F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41C45DF-53A8-4144-B2A2-9576728438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542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7CC9E-2AA7-4CD7-B5CB-016D5694A8F4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4261-A23C-4BDF-9A88-A990BAEB43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318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DE2E-679A-4C7C-9A01-692C40F8E0E9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B9587-F221-485B-9EF9-4AC1A58624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49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C6254-5670-495F-89C4-2909A04BCFA6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3030-84C2-411F-B8FE-2B4DC167E8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857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4D3C-7734-45AA-9D07-B53A953021B4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6DFB2-4550-4EC6-9C62-728980F962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349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77211-A07D-43E5-8203-AE2643B301F0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2C7CF-20EA-4C6E-AD45-9DD52CA987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02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C2196-2D4A-498C-B0DD-3880F8792F1B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2F62-E905-4524-894A-EA91F925A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079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923B-2C53-4FD7-8FA0-3167BC333EFD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25383-AFE6-488E-90D8-9DA87808E8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577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13FE-F7B8-4EBD-A4A9-3CA228BE29A9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3E072-1284-4D24-8D0F-87922C9924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39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D2E1-6BC6-4827-A346-12DB82D721DC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7B02-D0F2-4D70-BA0E-EF9276638B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674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829B-E5A1-4C8C-B200-0AE306F964DA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597F7-C0AB-4003-A31E-51E7CDEBBE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40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89A7D-5D47-4238-BDCA-2BD266446839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1C679-2C12-48E8-BAB6-7B21243069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60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CB9CE-0E62-4827-83C0-F725B02B8B02}" type="datetimeFigureOut">
              <a:rPr lang="ru-RU"/>
              <a:pPr>
                <a:defRPr/>
              </a:pPr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32D7B15-658D-4889-A3AD-5CE51BF196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7325"/>
            <a:ext cx="3948113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924300" y="692150"/>
            <a:ext cx="5045075" cy="10779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cap="all" dirty="0" smtClean="0">
                <a:solidFill>
                  <a:srgbClr val="0000FF"/>
                </a:solidFill>
              </a:rPr>
              <a:t>Муниципальный Форум  инноваций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71450" y="2201863"/>
            <a:ext cx="88011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600" b="1">
                <a:solidFill>
                  <a:srgbClr val="0000FF"/>
                </a:solidFill>
              </a:rPr>
              <a:t>Эффективное управление</a:t>
            </a:r>
          </a:p>
          <a:p>
            <a:pPr algn="ctr" eaLnBrk="1" hangingPunct="1"/>
            <a:r>
              <a:rPr lang="ru-RU" altLang="ru-RU" sz="3600" b="1">
                <a:solidFill>
                  <a:srgbClr val="0000FF"/>
                </a:solidFill>
              </a:rPr>
              <a:t>как инновационный ресурс образовательной организации: 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88900" y="6000750"/>
            <a:ext cx="3455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rgbClr val="0000FF"/>
                </a:solidFill>
              </a:rPr>
              <a:t>ИВАНОВО 2016</a:t>
            </a:r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163513" y="4038600"/>
            <a:ext cx="88011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ru-RU" altLang="ru-RU" sz="3200" b="1">
                <a:solidFill>
                  <a:srgbClr val="C00000"/>
                </a:solidFill>
              </a:rPr>
              <a:t>от идеи до результата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4395"/>
            <a:ext cx="1619672" cy="1491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56407187"/>
              </p:ext>
            </p:extLst>
          </p:nvPr>
        </p:nvGraphicFramePr>
        <p:xfrm>
          <a:off x="13574" y="1478780"/>
          <a:ext cx="9130426" cy="5379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47136" y="159630"/>
            <a:ext cx="688458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Управленческое решение проблемы увеличения контингента школы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на основе </a:t>
            </a:r>
            <a:r>
              <a:rPr lang="de-DE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SW</a:t>
            </a:r>
            <a:r>
              <a:rPr lang="ru-RU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АТ</a:t>
            </a:r>
            <a:r>
              <a:rPr lang="en-US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-</a:t>
            </a:r>
            <a:r>
              <a:rPr lang="ru-RU" b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анализа</a:t>
            </a:r>
            <a:endParaRPr lang="ru-RU" b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085" y="3429000"/>
            <a:ext cx="19111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Идея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http://school58.ivedu.ru/images/stories/logotypes/schoo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6466">
            <a:off x="4431038" y="2538438"/>
            <a:ext cx="4762500" cy="3162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08501" y="1533575"/>
            <a:ext cx="612699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  <a:t>Школа успеха для каждого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511" y="2056795"/>
            <a:ext cx="4280710" cy="48013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Конкурентные </a:t>
            </a:r>
            <a:r>
              <a:rPr lang="ru-RU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преимущества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«Школы успеха для каждого»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доступность образования;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открытость к сотрудничеству;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благоприятные режимные и психологические условия;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условия для самореализации;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активно действующая система внеурочной работы, </a:t>
            </a:r>
            <a:endParaRPr lang="ru-RU" b="1" i="1" dirty="0" smtClean="0">
              <a:latin typeface="Batang" pitchFamily="18" charset="-127"/>
              <a:ea typeface="Batang" pitchFamily="18" charset="-127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 smtClean="0">
                <a:latin typeface="Batang" pitchFamily="18" charset="-127"/>
                <a:ea typeface="Batang" pitchFamily="18" charset="-127"/>
              </a:rPr>
              <a:t>школьных </a:t>
            </a:r>
            <a:r>
              <a:rPr lang="ru-RU" b="1" i="1" dirty="0">
                <a:latin typeface="Batang" pitchFamily="18" charset="-127"/>
                <a:ea typeface="Batang" pitchFamily="18" charset="-127"/>
              </a:rPr>
              <a:t>традиций и взаимодействия с социумом;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использование современных педагогических </a:t>
            </a:r>
            <a:r>
              <a:rPr lang="ru-RU" b="1" i="1" dirty="0" smtClean="0">
                <a:latin typeface="Batang" pitchFamily="18" charset="-127"/>
                <a:ea typeface="Batang" pitchFamily="18" charset="-127"/>
              </a:rPr>
              <a:t>технологий</a:t>
            </a:r>
          </a:p>
          <a:p>
            <a:pPr lvl="0"/>
            <a:r>
              <a:rPr lang="ru-RU" b="1" i="1" dirty="0" smtClean="0">
                <a:latin typeface="Batang" pitchFamily="18" charset="-127"/>
                <a:ea typeface="Batang" pitchFamily="18" charset="-127"/>
              </a:rPr>
              <a:t>    </a:t>
            </a:r>
            <a:r>
              <a:rPr lang="ru-RU" b="1" i="1" dirty="0">
                <a:latin typeface="Batang" pitchFamily="18" charset="-127"/>
                <a:ea typeface="Batang" pitchFamily="18" charset="-127"/>
              </a:rPr>
              <a:t>и инновационная деятельность;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latin typeface="Batang" pitchFamily="18" charset="-127"/>
                <a:ea typeface="Batang" pitchFamily="18" charset="-127"/>
              </a:rPr>
              <a:t>высококвалифицированный педагогический коллектив.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38676" y="5720717"/>
            <a:ext cx="367600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Стратегия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4395"/>
            <a:ext cx="1619672" cy="1491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159630"/>
            <a:ext cx="358598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7380" y="36520"/>
            <a:ext cx="3683958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Динамика контингента за пять лет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380" y="580182"/>
            <a:ext cx="371475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380" y="3456732"/>
            <a:ext cx="3706620" cy="2924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school58.ivedu.ru/images/phocagallery/2015-family-Day/thumbs/phoca_thumb_l_00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74" y="1236465"/>
            <a:ext cx="2418689" cy="18140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school58.ivedu.ru/images/phocagallery/2015-family-Day/thumbs/phoca_thumb_l_01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328" y="1736241"/>
            <a:ext cx="2870400" cy="21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school58.ivedu.ru/images/phocagallery/2015-kl-clock-vred-privuchki-7A/thumbs/phoca_thumb_l_20150115_14262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6" y="2983903"/>
            <a:ext cx="3017127" cy="1810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school58.ivedu.ru/images/phocagallery/2015-last-call/thumbs/phoca_thumb_l_odoti93fri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619" y="4437112"/>
            <a:ext cx="3141068" cy="209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6381328"/>
            <a:ext cx="6728124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Batang" pitchFamily="18" charset="-127"/>
                <a:ea typeface="Batang" pitchFamily="18" charset="-127"/>
              </a:rPr>
              <a:t>Мы-школа успеха для каждого!</a:t>
            </a:r>
            <a:endParaRPr lang="ru-RU" sz="3200" b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86bf08727e641bd2770c4584baded48beca9dd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164</Words>
  <Application>Microsoft Office PowerPoint</Application>
  <PresentationFormat>Экран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Учитель</cp:lastModifiedBy>
  <cp:revision>81</cp:revision>
  <dcterms:created xsi:type="dcterms:W3CDTF">2012-11-01T12:04:58Z</dcterms:created>
  <dcterms:modified xsi:type="dcterms:W3CDTF">2016-10-22T08:36:23Z</dcterms:modified>
</cp:coreProperties>
</file>