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5"/>
  </p:notesMasterIdLst>
  <p:sldIdLst>
    <p:sldId id="302" r:id="rId3"/>
    <p:sldId id="304" r:id="rId4"/>
    <p:sldId id="309" r:id="rId5"/>
    <p:sldId id="310" r:id="rId6"/>
    <p:sldId id="313" r:id="rId7"/>
    <p:sldId id="317" r:id="rId8"/>
    <p:sldId id="318" r:id="rId9"/>
    <p:sldId id="319" r:id="rId10"/>
    <p:sldId id="320" r:id="rId11"/>
    <p:sldId id="321" r:id="rId12"/>
    <p:sldId id="315" r:id="rId13"/>
    <p:sldId id="32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93366"/>
    <a:srgbClr val="990000"/>
    <a:srgbClr val="009900"/>
    <a:srgbClr val="FF6600"/>
    <a:srgbClr val="80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88" d="100"/>
          <a:sy n="88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  <c:pt idx="3">
                  <c:v>2015-2016 учебный год</c:v>
                </c:pt>
                <c:pt idx="4">
                  <c:v>2016-2017 учебный год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0.22</c:v>
                </c:pt>
                <c:pt idx="3">
                  <c:v>0.26</c:v>
                </c:pt>
                <c:pt idx="4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486224"/>
        <c:axId val="239486608"/>
        <c:axId val="0"/>
      </c:bar3DChart>
      <c:catAx>
        <c:axId val="23948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9486608"/>
        <c:crosses val="autoZero"/>
        <c:auto val="1"/>
        <c:lblAlgn val="ctr"/>
        <c:lblOffset val="100"/>
        <c:noMultiLvlLbl val="0"/>
      </c:catAx>
      <c:valAx>
        <c:axId val="239486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948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3C8F8-7836-4938-BDE8-05989AD652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C5AC41-5D26-4F95-9C5F-359115BB2DD8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Дмитриева Ю.А.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C1C88-8CF9-4755-8ACA-5D8FE66F356C}" type="parTrans" cxnId="{DB849619-140A-40D7-8CBE-52CD2ABCD53C}">
      <dgm:prSet/>
      <dgm:spPr/>
      <dgm:t>
        <a:bodyPr/>
        <a:lstStyle/>
        <a:p>
          <a:endParaRPr lang="ru-RU"/>
        </a:p>
      </dgm:t>
    </dgm:pt>
    <dgm:pt modelId="{678DE290-DDE6-4CBC-93F8-E8759EF52C5D}" type="sibTrans" cxnId="{DB849619-140A-40D7-8CBE-52CD2ABCD53C}">
      <dgm:prSet/>
      <dgm:spPr/>
      <dgm:t>
        <a:bodyPr/>
        <a:lstStyle/>
        <a:p>
          <a:endParaRPr lang="ru-RU"/>
        </a:p>
      </dgm:t>
    </dgm:pt>
    <dgm:pt modelId="{6313A80E-5753-4D68-933F-C17BF6875C09}">
      <dgm:prSet phldrT="[Текст]" custT="1"/>
      <dgm:spPr/>
      <dgm:t>
        <a:bodyPr/>
        <a:lstStyle/>
        <a:p>
          <a:r>
            <a:rPr lang="ru-RU" sz="1400" b="1" dirty="0" smtClean="0"/>
            <a:t>Участник  муниципального конкурса «Педагогический дебют» в номинации «Молодой учитель» 2016.</a:t>
          </a:r>
          <a:endParaRPr lang="ru-RU" sz="1400" b="1" dirty="0"/>
        </a:p>
      </dgm:t>
    </dgm:pt>
    <dgm:pt modelId="{58FD397B-3D95-4797-8A75-623E7E1D17BE}" type="parTrans" cxnId="{3B27E06F-1559-4287-8375-D8B437DAAB21}">
      <dgm:prSet/>
      <dgm:spPr/>
      <dgm:t>
        <a:bodyPr/>
        <a:lstStyle/>
        <a:p>
          <a:endParaRPr lang="ru-RU"/>
        </a:p>
      </dgm:t>
    </dgm:pt>
    <dgm:pt modelId="{0CC7AE15-8762-40DD-B1CE-521422AC9081}" type="sibTrans" cxnId="{3B27E06F-1559-4287-8375-D8B437DAAB21}">
      <dgm:prSet/>
      <dgm:spPr/>
      <dgm:t>
        <a:bodyPr/>
        <a:lstStyle/>
        <a:p>
          <a:endParaRPr lang="ru-RU"/>
        </a:p>
      </dgm:t>
    </dgm:pt>
    <dgm:pt modelId="{EAE46066-CF8B-454F-B68E-2A17FF9CC97D}">
      <dgm:prSet phldrT="[Текст]" custT="1"/>
      <dgm:spPr/>
      <dgm:t>
        <a:bodyPr/>
        <a:lstStyle/>
        <a:p>
          <a:r>
            <a:rPr lang="ru-RU" sz="1400" b="1" dirty="0" smtClean="0"/>
            <a:t>Председатель совета молодых педагогов города Иванова.</a:t>
          </a:r>
          <a:endParaRPr lang="ru-RU" sz="1400" b="1" dirty="0"/>
        </a:p>
      </dgm:t>
    </dgm:pt>
    <dgm:pt modelId="{E22D7AE5-AC9B-4DEA-93A2-34AC5F7C5DCF}" type="parTrans" cxnId="{4182F6F2-0DAB-4FE0-861E-8BF22F14EE47}">
      <dgm:prSet/>
      <dgm:spPr/>
      <dgm:t>
        <a:bodyPr/>
        <a:lstStyle/>
        <a:p>
          <a:endParaRPr lang="ru-RU"/>
        </a:p>
      </dgm:t>
    </dgm:pt>
    <dgm:pt modelId="{1ABBB138-E9B1-49A0-8D0C-84BEB9ED2650}" type="sibTrans" cxnId="{4182F6F2-0DAB-4FE0-861E-8BF22F14EE47}">
      <dgm:prSet/>
      <dgm:spPr/>
      <dgm:t>
        <a:bodyPr/>
        <a:lstStyle/>
        <a:p>
          <a:endParaRPr lang="ru-RU"/>
        </a:p>
      </dgm:t>
    </dgm:pt>
    <dgm:pt modelId="{55787C93-BC45-4329-A4E9-51C567A22413}">
      <dgm:prSet phldrT="[Текст]"/>
      <dgm:spPr>
        <a:solidFill>
          <a:srgbClr val="0099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Панова Д.С.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30808-97FF-42EA-9000-3E47CFE5EDF6}" type="parTrans" cxnId="{2E216985-57D1-4676-9D60-A644D4C1088B}">
      <dgm:prSet/>
      <dgm:spPr/>
      <dgm:t>
        <a:bodyPr/>
        <a:lstStyle/>
        <a:p>
          <a:endParaRPr lang="ru-RU"/>
        </a:p>
      </dgm:t>
    </dgm:pt>
    <dgm:pt modelId="{5D4B8524-C869-45BF-BE5A-7AF55315D8E7}" type="sibTrans" cxnId="{2E216985-57D1-4676-9D60-A644D4C1088B}">
      <dgm:prSet/>
      <dgm:spPr/>
      <dgm:t>
        <a:bodyPr/>
        <a:lstStyle/>
        <a:p>
          <a:endParaRPr lang="ru-RU"/>
        </a:p>
      </dgm:t>
    </dgm:pt>
    <dgm:pt modelId="{5F5CFBE3-9FD4-44E7-977B-F67CCCA4D163}">
      <dgm:prSet phldrT="[Текст]" custT="1"/>
      <dgm:spPr/>
      <dgm:t>
        <a:bodyPr/>
        <a:lstStyle/>
        <a:p>
          <a:r>
            <a:rPr lang="ru-RU" sz="1600" b="1" dirty="0" smtClean="0"/>
            <a:t>Победитель муниципального конкурса «Педагогический дебют» в номинации «Молодой учитель» 2016</a:t>
          </a:r>
          <a:endParaRPr lang="ru-RU" sz="1600" b="1" dirty="0"/>
        </a:p>
      </dgm:t>
    </dgm:pt>
    <dgm:pt modelId="{2290D0C4-7373-4DF9-8B6E-FA0EDF3ED8A8}" type="parTrans" cxnId="{BBCEB6F8-0ABF-4DD0-AE7B-202C7BEC36E8}">
      <dgm:prSet/>
      <dgm:spPr/>
      <dgm:t>
        <a:bodyPr/>
        <a:lstStyle/>
        <a:p>
          <a:endParaRPr lang="ru-RU"/>
        </a:p>
      </dgm:t>
    </dgm:pt>
    <dgm:pt modelId="{6F9E4E23-2618-46F7-A337-F671D393DE11}" type="sibTrans" cxnId="{BBCEB6F8-0ABF-4DD0-AE7B-202C7BEC36E8}">
      <dgm:prSet/>
      <dgm:spPr/>
      <dgm:t>
        <a:bodyPr/>
        <a:lstStyle/>
        <a:p>
          <a:endParaRPr lang="ru-RU"/>
        </a:p>
      </dgm:t>
    </dgm:pt>
    <dgm:pt modelId="{0B85B8BB-816C-45AE-A22C-CC934A044504}">
      <dgm:prSet phldrT="[Текст]"/>
      <dgm:spPr>
        <a:solidFill>
          <a:srgbClr val="990000"/>
        </a:solidFill>
      </dgm:spPr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Бойцова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Е.И.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E1403-6073-4792-913A-EEDF4FC98266}" type="parTrans" cxnId="{993E81C5-B7C4-4037-B98F-792744EA6EB9}">
      <dgm:prSet/>
      <dgm:spPr/>
      <dgm:t>
        <a:bodyPr/>
        <a:lstStyle/>
        <a:p>
          <a:endParaRPr lang="ru-RU"/>
        </a:p>
      </dgm:t>
    </dgm:pt>
    <dgm:pt modelId="{0E5C9303-C6A6-4CC6-8370-ECE5674C1C1C}" type="sibTrans" cxnId="{993E81C5-B7C4-4037-B98F-792744EA6EB9}">
      <dgm:prSet/>
      <dgm:spPr/>
      <dgm:t>
        <a:bodyPr/>
        <a:lstStyle/>
        <a:p>
          <a:endParaRPr lang="ru-RU"/>
        </a:p>
      </dgm:t>
    </dgm:pt>
    <dgm:pt modelId="{3AE11516-D213-48A7-8C09-9E1195B80F5B}">
      <dgm:prSet phldrT="[Текст]" custT="1"/>
      <dgm:spPr/>
      <dgm:t>
        <a:bodyPr/>
        <a:lstStyle/>
        <a:p>
          <a:r>
            <a:rPr lang="ru-RU" sz="1600" b="1" dirty="0" smtClean="0"/>
            <a:t>Аспирантка Шуйского филиала </a:t>
          </a:r>
          <a:r>
            <a:rPr lang="ru-RU" sz="1600" b="1" dirty="0" err="1" smtClean="0"/>
            <a:t>ИвГУ</a:t>
          </a:r>
          <a:r>
            <a:rPr lang="ru-RU" sz="1600" b="1" dirty="0" smtClean="0"/>
            <a:t> по специальности теория и методика обучения физики.</a:t>
          </a:r>
          <a:endParaRPr lang="ru-RU" sz="1600" b="1" dirty="0"/>
        </a:p>
      </dgm:t>
    </dgm:pt>
    <dgm:pt modelId="{9DD6675B-E0FB-4048-AF95-BD24E816B8ED}" type="parTrans" cxnId="{33E2A9F0-E512-4FA2-A328-E830286DD3BA}">
      <dgm:prSet/>
      <dgm:spPr/>
      <dgm:t>
        <a:bodyPr/>
        <a:lstStyle/>
        <a:p>
          <a:endParaRPr lang="ru-RU"/>
        </a:p>
      </dgm:t>
    </dgm:pt>
    <dgm:pt modelId="{5E2766C1-5923-4C58-B54F-90E9EC0F741D}" type="sibTrans" cxnId="{33E2A9F0-E512-4FA2-A328-E830286DD3BA}">
      <dgm:prSet/>
      <dgm:spPr/>
      <dgm:t>
        <a:bodyPr/>
        <a:lstStyle/>
        <a:p>
          <a:endParaRPr lang="ru-RU"/>
        </a:p>
      </dgm:t>
    </dgm:pt>
    <dgm:pt modelId="{F6793A60-9025-46DC-B478-F660F3AAD61F}">
      <dgm:prSet phldrT="[Текст]"/>
      <dgm:spPr>
        <a:solidFill>
          <a:srgbClr val="993366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Меньшикова И.А.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D07E0-FF66-4C60-AB18-9F473D5D3DF0}" type="parTrans" cxnId="{5536E455-D49E-4917-8FB1-883BAD152AEB}">
      <dgm:prSet/>
      <dgm:spPr/>
      <dgm:t>
        <a:bodyPr/>
        <a:lstStyle/>
        <a:p>
          <a:endParaRPr lang="ru-RU"/>
        </a:p>
      </dgm:t>
    </dgm:pt>
    <dgm:pt modelId="{CEB63295-4391-4F60-9B94-A123E63030CB}" type="sibTrans" cxnId="{5536E455-D49E-4917-8FB1-883BAD152AEB}">
      <dgm:prSet/>
      <dgm:spPr/>
      <dgm:t>
        <a:bodyPr/>
        <a:lstStyle/>
        <a:p>
          <a:endParaRPr lang="ru-RU"/>
        </a:p>
      </dgm:t>
    </dgm:pt>
    <dgm:pt modelId="{CEB6FF9F-8624-4469-99C9-62506C7C4530}">
      <dgm:prSet phldrT="[Текст]" custT="1"/>
      <dgm:spPr/>
      <dgm:t>
        <a:bodyPr/>
        <a:lstStyle/>
        <a:p>
          <a:r>
            <a:rPr lang="ru-RU" sz="1400" b="1" dirty="0" smtClean="0"/>
            <a:t>Участник научно-практических конференций.</a:t>
          </a:r>
          <a:endParaRPr lang="ru-RU" sz="1400" b="1" dirty="0"/>
        </a:p>
      </dgm:t>
    </dgm:pt>
    <dgm:pt modelId="{7BE01D98-27B7-4795-AE57-4B69702D4839}" type="parTrans" cxnId="{078FAAFB-305E-48F6-8BD7-4CB2B012797C}">
      <dgm:prSet/>
      <dgm:spPr/>
      <dgm:t>
        <a:bodyPr/>
        <a:lstStyle/>
        <a:p>
          <a:endParaRPr lang="ru-RU"/>
        </a:p>
      </dgm:t>
    </dgm:pt>
    <dgm:pt modelId="{4A5EA4F0-8A78-4217-9D21-8C4ACB842E0D}" type="sibTrans" cxnId="{078FAAFB-305E-48F6-8BD7-4CB2B012797C}">
      <dgm:prSet/>
      <dgm:spPr/>
      <dgm:t>
        <a:bodyPr/>
        <a:lstStyle/>
        <a:p>
          <a:endParaRPr lang="ru-RU"/>
        </a:p>
      </dgm:t>
    </dgm:pt>
    <dgm:pt modelId="{5173AB79-CBD6-4F5B-8BA5-0FE91D3023ED}">
      <dgm:prSet phldrT="[Текст]" custT="1"/>
      <dgm:spPr/>
      <dgm:t>
        <a:bodyPr/>
        <a:lstStyle/>
        <a:p>
          <a:r>
            <a:rPr lang="ru-RU" sz="1400" b="1" dirty="0" smtClean="0"/>
            <a:t>Автор более 10-ти публикаций.</a:t>
          </a:r>
          <a:endParaRPr lang="ru-RU" sz="1400" b="1" dirty="0"/>
        </a:p>
      </dgm:t>
    </dgm:pt>
    <dgm:pt modelId="{BBF4B794-DA9B-4250-8FEF-E484E4E6161B}" type="parTrans" cxnId="{66B21209-5B71-4421-BA60-C515E58E9A41}">
      <dgm:prSet/>
      <dgm:spPr/>
      <dgm:t>
        <a:bodyPr/>
        <a:lstStyle/>
        <a:p>
          <a:endParaRPr lang="ru-RU"/>
        </a:p>
      </dgm:t>
    </dgm:pt>
    <dgm:pt modelId="{1ADC0B7F-076A-4F2D-8CCA-89AD6FC05170}" type="sibTrans" cxnId="{66B21209-5B71-4421-BA60-C515E58E9A41}">
      <dgm:prSet/>
      <dgm:spPr/>
      <dgm:t>
        <a:bodyPr/>
        <a:lstStyle/>
        <a:p>
          <a:endParaRPr lang="ru-RU"/>
        </a:p>
      </dgm:t>
    </dgm:pt>
    <dgm:pt modelId="{429D1127-574E-445E-89F0-A4712FC2E6D3}">
      <dgm:prSet phldrT="[Текст]" custT="1"/>
      <dgm:spPr/>
      <dgm:t>
        <a:bodyPr/>
        <a:lstStyle/>
        <a:p>
          <a:r>
            <a:rPr lang="ru-RU" sz="1400" b="1" dirty="0" smtClean="0"/>
            <a:t>Председатель методического объединения учителей естественнонаучного цикла.</a:t>
          </a:r>
          <a:endParaRPr lang="ru-RU" sz="1400" b="1" dirty="0"/>
        </a:p>
      </dgm:t>
    </dgm:pt>
    <dgm:pt modelId="{2B61A12A-F926-4BB5-BF16-70230A85369C}" type="parTrans" cxnId="{52AFA334-E4D2-4098-963D-03257388E744}">
      <dgm:prSet/>
      <dgm:spPr/>
      <dgm:t>
        <a:bodyPr/>
        <a:lstStyle/>
        <a:p>
          <a:endParaRPr lang="ru-RU"/>
        </a:p>
      </dgm:t>
    </dgm:pt>
    <dgm:pt modelId="{DECCFBB9-4FE7-4844-B677-AC9F8E86141C}" type="sibTrans" cxnId="{52AFA334-E4D2-4098-963D-03257388E744}">
      <dgm:prSet/>
      <dgm:spPr/>
      <dgm:t>
        <a:bodyPr/>
        <a:lstStyle/>
        <a:p>
          <a:endParaRPr lang="ru-RU"/>
        </a:p>
      </dgm:t>
    </dgm:pt>
    <dgm:pt modelId="{5D059125-6004-458C-9E64-952C41DB09A1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Попов И.П.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B1FDC3-9F11-4B42-AD9B-577486546B11}" type="parTrans" cxnId="{90EB9B52-7AD1-458C-8129-5633A2A85ABE}">
      <dgm:prSet/>
      <dgm:spPr/>
      <dgm:t>
        <a:bodyPr/>
        <a:lstStyle/>
        <a:p>
          <a:endParaRPr lang="ru-RU"/>
        </a:p>
      </dgm:t>
    </dgm:pt>
    <dgm:pt modelId="{6E92E134-38D0-4099-9B92-850D25DC0BBD}" type="sibTrans" cxnId="{90EB9B52-7AD1-458C-8129-5633A2A85ABE}">
      <dgm:prSet/>
      <dgm:spPr/>
      <dgm:t>
        <a:bodyPr/>
        <a:lstStyle/>
        <a:p>
          <a:endParaRPr lang="ru-RU"/>
        </a:p>
      </dgm:t>
    </dgm:pt>
    <dgm:pt modelId="{288208C1-ECFF-42F5-BA92-6BCD6F7CBB5E}">
      <dgm:prSet phldrT="[Текст]"/>
      <dgm:spPr/>
      <dgm:t>
        <a:bodyPr/>
        <a:lstStyle/>
        <a:p>
          <a:r>
            <a:rPr lang="ru-RU" b="1" dirty="0" smtClean="0"/>
            <a:t>Аспирант Шуйского филиала </a:t>
          </a:r>
          <a:r>
            <a:rPr lang="ru-RU" b="1" dirty="0" err="1" smtClean="0"/>
            <a:t>ИвГУ</a:t>
          </a:r>
          <a:r>
            <a:rPr lang="ru-RU" b="1" dirty="0" smtClean="0"/>
            <a:t> по специальности теория и методика обучения физики.</a:t>
          </a:r>
          <a:endParaRPr lang="ru-RU" b="1" dirty="0"/>
        </a:p>
      </dgm:t>
    </dgm:pt>
    <dgm:pt modelId="{8EE51151-91C1-41C4-9FEF-2D60450256A0}" type="parTrans" cxnId="{68FCE216-1534-4D3E-BDF8-BBC84A51A254}">
      <dgm:prSet/>
      <dgm:spPr/>
      <dgm:t>
        <a:bodyPr/>
        <a:lstStyle/>
        <a:p>
          <a:endParaRPr lang="ru-RU"/>
        </a:p>
      </dgm:t>
    </dgm:pt>
    <dgm:pt modelId="{1E56AAC8-02DA-496D-AEE8-5308DD96837E}" type="sibTrans" cxnId="{68FCE216-1534-4D3E-BDF8-BBC84A51A254}">
      <dgm:prSet/>
      <dgm:spPr/>
      <dgm:t>
        <a:bodyPr/>
        <a:lstStyle/>
        <a:p>
          <a:endParaRPr lang="ru-RU"/>
        </a:p>
      </dgm:t>
    </dgm:pt>
    <dgm:pt modelId="{D3ADA385-5B83-4B85-BB5D-0DDB2E7B9A65}">
      <dgm:prSet phldrT="[Текст]"/>
      <dgm:spPr/>
      <dgm:t>
        <a:bodyPr/>
        <a:lstStyle/>
        <a:p>
          <a:r>
            <a:rPr lang="ru-RU" b="1" dirty="0" smtClean="0"/>
            <a:t>Автор научных публикаций.</a:t>
          </a:r>
          <a:endParaRPr lang="ru-RU" b="1" dirty="0"/>
        </a:p>
      </dgm:t>
    </dgm:pt>
    <dgm:pt modelId="{C89598C9-ED61-4A42-BA26-5CF189960249}" type="parTrans" cxnId="{F21B0E18-3BDB-4DA1-B656-0B8EF859BC96}">
      <dgm:prSet/>
      <dgm:spPr/>
      <dgm:t>
        <a:bodyPr/>
        <a:lstStyle/>
        <a:p>
          <a:endParaRPr lang="ru-RU"/>
        </a:p>
      </dgm:t>
    </dgm:pt>
    <dgm:pt modelId="{90B7F889-1DB9-4E0D-973E-1BA1C2FA9016}" type="sibTrans" cxnId="{F21B0E18-3BDB-4DA1-B656-0B8EF859BC96}">
      <dgm:prSet/>
      <dgm:spPr/>
      <dgm:t>
        <a:bodyPr/>
        <a:lstStyle/>
        <a:p>
          <a:endParaRPr lang="ru-RU"/>
        </a:p>
      </dgm:t>
    </dgm:pt>
    <dgm:pt modelId="{7F2E9AC8-D3DF-46AD-A73F-CAEEA521086E}" type="pres">
      <dgm:prSet presAssocID="{CBF3C8F8-7836-4938-BDE8-05989AD652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23CCE-FA8C-4413-A1E6-2CB4BF61C888}" type="pres">
      <dgm:prSet presAssocID="{12C5AC41-5D26-4F95-9C5F-359115BB2DD8}" presName="linNode" presStyleCnt="0"/>
      <dgm:spPr/>
    </dgm:pt>
    <dgm:pt modelId="{7AD690DD-A76E-4AB6-A79A-DE501C361025}" type="pres">
      <dgm:prSet presAssocID="{12C5AC41-5D26-4F95-9C5F-359115BB2DD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FCF8C-6FF2-4F6A-B46E-C95AA8644048}" type="pres">
      <dgm:prSet presAssocID="{12C5AC41-5D26-4F95-9C5F-359115BB2DD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8E4E-F782-4F2C-AD8E-4AE8C5A82856}" type="pres">
      <dgm:prSet presAssocID="{678DE290-DDE6-4CBC-93F8-E8759EF52C5D}" presName="sp" presStyleCnt="0"/>
      <dgm:spPr/>
    </dgm:pt>
    <dgm:pt modelId="{96E5772E-AF7A-4087-B21E-7355A38E6652}" type="pres">
      <dgm:prSet presAssocID="{55787C93-BC45-4329-A4E9-51C567A22413}" presName="linNode" presStyleCnt="0"/>
      <dgm:spPr/>
    </dgm:pt>
    <dgm:pt modelId="{0E8D300B-4D75-4D47-AF80-16ACEAD3A7E4}" type="pres">
      <dgm:prSet presAssocID="{55787C93-BC45-4329-A4E9-51C567A2241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4F67B-7EDD-4F0C-BE69-ACAFA49D2DBF}" type="pres">
      <dgm:prSet presAssocID="{55787C93-BC45-4329-A4E9-51C567A2241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9FCFE-1AB7-43E0-96B6-55BE5A5D13E8}" type="pres">
      <dgm:prSet presAssocID="{5D4B8524-C869-45BF-BE5A-7AF55315D8E7}" presName="sp" presStyleCnt="0"/>
      <dgm:spPr/>
    </dgm:pt>
    <dgm:pt modelId="{A5AC0C1C-0AB0-40C1-AE7B-A484AD5C8274}" type="pres">
      <dgm:prSet presAssocID="{0B85B8BB-816C-45AE-A22C-CC934A044504}" presName="linNode" presStyleCnt="0"/>
      <dgm:spPr/>
    </dgm:pt>
    <dgm:pt modelId="{34E1A7E3-E5AC-43A8-9287-D551E53080CB}" type="pres">
      <dgm:prSet presAssocID="{0B85B8BB-816C-45AE-A22C-CC934A04450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04C8C-7EE7-46E6-8582-B5B3A157662D}" type="pres">
      <dgm:prSet presAssocID="{0B85B8BB-816C-45AE-A22C-CC934A04450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007C-8436-4F9D-A1A6-2EC18729BA88}" type="pres">
      <dgm:prSet presAssocID="{0E5C9303-C6A6-4CC6-8370-ECE5674C1C1C}" presName="sp" presStyleCnt="0"/>
      <dgm:spPr/>
    </dgm:pt>
    <dgm:pt modelId="{4AE02E8E-2457-4DA6-A1D7-CA3A1E08304C}" type="pres">
      <dgm:prSet presAssocID="{F6793A60-9025-46DC-B478-F660F3AAD61F}" presName="linNode" presStyleCnt="0"/>
      <dgm:spPr/>
    </dgm:pt>
    <dgm:pt modelId="{87885DD4-8607-4B38-AFD8-EA9CADA43770}" type="pres">
      <dgm:prSet presAssocID="{F6793A60-9025-46DC-B478-F660F3AAD61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BD07A-B843-4F87-A308-C6D1E23A4C50}" type="pres">
      <dgm:prSet presAssocID="{F6793A60-9025-46DC-B478-F660F3AAD61F}" presName="descendantText" presStyleLbl="alignAccFollowNode1" presStyleIdx="3" presStyleCnt="5" custScaleY="11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9180B-F7E9-4A93-9EBD-64DE980E2FED}" type="pres">
      <dgm:prSet presAssocID="{CEB63295-4391-4F60-9B94-A123E63030CB}" presName="sp" presStyleCnt="0"/>
      <dgm:spPr/>
    </dgm:pt>
    <dgm:pt modelId="{00AE7BAC-1E01-4B83-B364-1256692E9DEB}" type="pres">
      <dgm:prSet presAssocID="{5D059125-6004-458C-9E64-952C41DB09A1}" presName="linNode" presStyleCnt="0"/>
      <dgm:spPr/>
    </dgm:pt>
    <dgm:pt modelId="{CFC49553-EE7E-4A21-82DA-2D69F058937A}" type="pres">
      <dgm:prSet presAssocID="{5D059125-6004-458C-9E64-952C41DB09A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653CD-9A6F-4A1C-8B5C-7307CD10D74A}" type="pres">
      <dgm:prSet presAssocID="{5D059125-6004-458C-9E64-952C41DB09A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6E455-D49E-4917-8FB1-883BAD152AEB}" srcId="{CBF3C8F8-7836-4938-BDE8-05989AD652F0}" destId="{F6793A60-9025-46DC-B478-F660F3AAD61F}" srcOrd="3" destOrd="0" parTransId="{EF9D07E0-FF66-4C60-AB18-9F473D5D3DF0}" sibTransId="{CEB63295-4391-4F60-9B94-A123E63030CB}"/>
    <dgm:cxn modelId="{8289991D-4A23-44C8-AA03-8EC4DBBC8F32}" type="presOf" srcId="{55787C93-BC45-4329-A4E9-51C567A22413}" destId="{0E8D300B-4D75-4D47-AF80-16ACEAD3A7E4}" srcOrd="0" destOrd="0" presId="urn:microsoft.com/office/officeart/2005/8/layout/vList5"/>
    <dgm:cxn modelId="{3B27E06F-1559-4287-8375-D8B437DAAB21}" srcId="{12C5AC41-5D26-4F95-9C5F-359115BB2DD8}" destId="{6313A80E-5753-4D68-933F-C17BF6875C09}" srcOrd="0" destOrd="0" parTransId="{58FD397B-3D95-4797-8A75-623E7E1D17BE}" sibTransId="{0CC7AE15-8762-40DD-B1CE-521422AC9081}"/>
    <dgm:cxn modelId="{304BC871-1BDE-4F2E-9143-7B063601F6BA}" type="presOf" srcId="{429D1127-574E-445E-89F0-A4712FC2E6D3}" destId="{5F6BD07A-B843-4F87-A308-C6D1E23A4C50}" srcOrd="0" destOrd="2" presId="urn:microsoft.com/office/officeart/2005/8/layout/vList5"/>
    <dgm:cxn modelId="{40B7F5C3-92FF-42AC-9B8A-99D6A507C8DD}" type="presOf" srcId="{288208C1-ECFF-42F5-BA92-6BCD6F7CBB5E}" destId="{582653CD-9A6F-4A1C-8B5C-7307CD10D74A}" srcOrd="0" destOrd="0" presId="urn:microsoft.com/office/officeart/2005/8/layout/vList5"/>
    <dgm:cxn modelId="{1AD2E063-F560-41D8-A4C6-6E945C19C47A}" type="presOf" srcId="{5173AB79-CBD6-4F5B-8BA5-0FE91D3023ED}" destId="{5F6BD07A-B843-4F87-A308-C6D1E23A4C50}" srcOrd="0" destOrd="1" presId="urn:microsoft.com/office/officeart/2005/8/layout/vList5"/>
    <dgm:cxn modelId="{BBCEB6F8-0ABF-4DD0-AE7B-202C7BEC36E8}" srcId="{55787C93-BC45-4329-A4E9-51C567A22413}" destId="{5F5CFBE3-9FD4-44E7-977B-F67CCCA4D163}" srcOrd="0" destOrd="0" parTransId="{2290D0C4-7373-4DF9-8B6E-FA0EDF3ED8A8}" sibTransId="{6F9E4E23-2618-46F7-A337-F671D393DE11}"/>
    <dgm:cxn modelId="{078FAAFB-305E-48F6-8BD7-4CB2B012797C}" srcId="{F6793A60-9025-46DC-B478-F660F3AAD61F}" destId="{CEB6FF9F-8624-4469-99C9-62506C7C4530}" srcOrd="0" destOrd="0" parTransId="{7BE01D98-27B7-4795-AE57-4B69702D4839}" sibTransId="{4A5EA4F0-8A78-4217-9D21-8C4ACB842E0D}"/>
    <dgm:cxn modelId="{AAE48CD9-3936-4402-9F4E-C7B0BAC26443}" type="presOf" srcId="{6313A80E-5753-4D68-933F-C17BF6875C09}" destId="{701FCF8C-6FF2-4F6A-B46E-C95AA8644048}" srcOrd="0" destOrd="0" presId="urn:microsoft.com/office/officeart/2005/8/layout/vList5"/>
    <dgm:cxn modelId="{E630C0E1-5644-44CF-8C85-1E6E615E2A91}" type="presOf" srcId="{0B85B8BB-816C-45AE-A22C-CC934A044504}" destId="{34E1A7E3-E5AC-43A8-9287-D551E53080CB}" srcOrd="0" destOrd="0" presId="urn:microsoft.com/office/officeart/2005/8/layout/vList5"/>
    <dgm:cxn modelId="{ADB736BC-3214-4ED7-A579-AD1DB5627D7F}" type="presOf" srcId="{5D059125-6004-458C-9E64-952C41DB09A1}" destId="{CFC49553-EE7E-4A21-82DA-2D69F058937A}" srcOrd="0" destOrd="0" presId="urn:microsoft.com/office/officeart/2005/8/layout/vList5"/>
    <dgm:cxn modelId="{2E216985-57D1-4676-9D60-A644D4C1088B}" srcId="{CBF3C8F8-7836-4938-BDE8-05989AD652F0}" destId="{55787C93-BC45-4329-A4E9-51C567A22413}" srcOrd="1" destOrd="0" parTransId="{E5630808-97FF-42EA-9000-3E47CFE5EDF6}" sibTransId="{5D4B8524-C869-45BF-BE5A-7AF55315D8E7}"/>
    <dgm:cxn modelId="{179D66A1-B48A-4ADC-8645-25E7FFB6A4C2}" type="presOf" srcId="{EAE46066-CF8B-454F-B68E-2A17FF9CC97D}" destId="{701FCF8C-6FF2-4F6A-B46E-C95AA8644048}" srcOrd="0" destOrd="1" presId="urn:microsoft.com/office/officeart/2005/8/layout/vList5"/>
    <dgm:cxn modelId="{993E81C5-B7C4-4037-B98F-792744EA6EB9}" srcId="{CBF3C8F8-7836-4938-BDE8-05989AD652F0}" destId="{0B85B8BB-816C-45AE-A22C-CC934A044504}" srcOrd="2" destOrd="0" parTransId="{DA0E1403-6073-4792-913A-EEDF4FC98266}" sibTransId="{0E5C9303-C6A6-4CC6-8370-ECE5674C1C1C}"/>
    <dgm:cxn modelId="{C90A4433-CD93-4C36-9C04-18B98F4167EF}" type="presOf" srcId="{CEB6FF9F-8624-4469-99C9-62506C7C4530}" destId="{5F6BD07A-B843-4F87-A308-C6D1E23A4C50}" srcOrd="0" destOrd="0" presId="urn:microsoft.com/office/officeart/2005/8/layout/vList5"/>
    <dgm:cxn modelId="{90EB9B52-7AD1-458C-8129-5633A2A85ABE}" srcId="{CBF3C8F8-7836-4938-BDE8-05989AD652F0}" destId="{5D059125-6004-458C-9E64-952C41DB09A1}" srcOrd="4" destOrd="0" parTransId="{1EB1FDC3-9F11-4B42-AD9B-577486546B11}" sibTransId="{6E92E134-38D0-4099-9B92-850D25DC0BBD}"/>
    <dgm:cxn modelId="{F21B0E18-3BDB-4DA1-B656-0B8EF859BC96}" srcId="{5D059125-6004-458C-9E64-952C41DB09A1}" destId="{D3ADA385-5B83-4B85-BB5D-0DDB2E7B9A65}" srcOrd="1" destOrd="0" parTransId="{C89598C9-ED61-4A42-BA26-5CF189960249}" sibTransId="{90B7F889-1DB9-4E0D-973E-1BA1C2FA9016}"/>
    <dgm:cxn modelId="{DB849619-140A-40D7-8CBE-52CD2ABCD53C}" srcId="{CBF3C8F8-7836-4938-BDE8-05989AD652F0}" destId="{12C5AC41-5D26-4F95-9C5F-359115BB2DD8}" srcOrd="0" destOrd="0" parTransId="{8B5C1C88-8CF9-4755-8ACA-5D8FE66F356C}" sibTransId="{678DE290-DDE6-4CBC-93F8-E8759EF52C5D}"/>
    <dgm:cxn modelId="{310B3F49-0BFC-4B39-BC17-78B56A8A95FD}" type="presOf" srcId="{CBF3C8F8-7836-4938-BDE8-05989AD652F0}" destId="{7F2E9AC8-D3DF-46AD-A73F-CAEEA521086E}" srcOrd="0" destOrd="0" presId="urn:microsoft.com/office/officeart/2005/8/layout/vList5"/>
    <dgm:cxn modelId="{7BA770A5-2288-41F1-99E2-12EF2CE3AB4E}" type="presOf" srcId="{12C5AC41-5D26-4F95-9C5F-359115BB2DD8}" destId="{7AD690DD-A76E-4AB6-A79A-DE501C361025}" srcOrd="0" destOrd="0" presId="urn:microsoft.com/office/officeart/2005/8/layout/vList5"/>
    <dgm:cxn modelId="{6041165B-8185-4600-AFCE-8403AE884EFE}" type="presOf" srcId="{5F5CFBE3-9FD4-44E7-977B-F67CCCA4D163}" destId="{4414F67B-7EDD-4F0C-BE69-ACAFA49D2DBF}" srcOrd="0" destOrd="0" presId="urn:microsoft.com/office/officeart/2005/8/layout/vList5"/>
    <dgm:cxn modelId="{68FCE216-1534-4D3E-BDF8-BBC84A51A254}" srcId="{5D059125-6004-458C-9E64-952C41DB09A1}" destId="{288208C1-ECFF-42F5-BA92-6BCD6F7CBB5E}" srcOrd="0" destOrd="0" parTransId="{8EE51151-91C1-41C4-9FEF-2D60450256A0}" sibTransId="{1E56AAC8-02DA-496D-AEE8-5308DD96837E}"/>
    <dgm:cxn modelId="{027DDB12-C3E0-47C6-8950-B4110138A15D}" type="presOf" srcId="{D3ADA385-5B83-4B85-BB5D-0DDB2E7B9A65}" destId="{582653CD-9A6F-4A1C-8B5C-7307CD10D74A}" srcOrd="0" destOrd="1" presId="urn:microsoft.com/office/officeart/2005/8/layout/vList5"/>
    <dgm:cxn modelId="{371D88A3-306E-44BB-B2D8-A6DFF9176E06}" type="presOf" srcId="{3AE11516-D213-48A7-8C09-9E1195B80F5B}" destId="{00604C8C-7EE7-46E6-8582-B5B3A157662D}" srcOrd="0" destOrd="0" presId="urn:microsoft.com/office/officeart/2005/8/layout/vList5"/>
    <dgm:cxn modelId="{52AFA334-E4D2-4098-963D-03257388E744}" srcId="{F6793A60-9025-46DC-B478-F660F3AAD61F}" destId="{429D1127-574E-445E-89F0-A4712FC2E6D3}" srcOrd="2" destOrd="0" parTransId="{2B61A12A-F926-4BB5-BF16-70230A85369C}" sibTransId="{DECCFBB9-4FE7-4844-B677-AC9F8E86141C}"/>
    <dgm:cxn modelId="{66B21209-5B71-4421-BA60-C515E58E9A41}" srcId="{F6793A60-9025-46DC-B478-F660F3AAD61F}" destId="{5173AB79-CBD6-4F5B-8BA5-0FE91D3023ED}" srcOrd="1" destOrd="0" parTransId="{BBF4B794-DA9B-4250-8FEF-E484E4E6161B}" sibTransId="{1ADC0B7F-076A-4F2D-8CCA-89AD6FC05170}"/>
    <dgm:cxn modelId="{33E2A9F0-E512-4FA2-A328-E830286DD3BA}" srcId="{0B85B8BB-816C-45AE-A22C-CC934A044504}" destId="{3AE11516-D213-48A7-8C09-9E1195B80F5B}" srcOrd="0" destOrd="0" parTransId="{9DD6675B-E0FB-4048-AF95-BD24E816B8ED}" sibTransId="{5E2766C1-5923-4C58-B54F-90E9EC0F741D}"/>
    <dgm:cxn modelId="{5A9B6389-2B9F-48F0-887C-0759B9D42B26}" type="presOf" srcId="{F6793A60-9025-46DC-B478-F660F3AAD61F}" destId="{87885DD4-8607-4B38-AFD8-EA9CADA43770}" srcOrd="0" destOrd="0" presId="urn:microsoft.com/office/officeart/2005/8/layout/vList5"/>
    <dgm:cxn modelId="{4182F6F2-0DAB-4FE0-861E-8BF22F14EE47}" srcId="{12C5AC41-5D26-4F95-9C5F-359115BB2DD8}" destId="{EAE46066-CF8B-454F-B68E-2A17FF9CC97D}" srcOrd="1" destOrd="0" parTransId="{E22D7AE5-AC9B-4DEA-93A2-34AC5F7C5DCF}" sibTransId="{1ABBB138-E9B1-49A0-8D0C-84BEB9ED2650}"/>
    <dgm:cxn modelId="{848F0295-DC66-44D6-AE5C-82F9F13CD968}" type="presParOf" srcId="{7F2E9AC8-D3DF-46AD-A73F-CAEEA521086E}" destId="{B0A23CCE-FA8C-4413-A1E6-2CB4BF61C888}" srcOrd="0" destOrd="0" presId="urn:microsoft.com/office/officeart/2005/8/layout/vList5"/>
    <dgm:cxn modelId="{1CB4049C-E7B8-4430-AB26-C21C08B7E4EA}" type="presParOf" srcId="{B0A23CCE-FA8C-4413-A1E6-2CB4BF61C888}" destId="{7AD690DD-A76E-4AB6-A79A-DE501C361025}" srcOrd="0" destOrd="0" presId="urn:microsoft.com/office/officeart/2005/8/layout/vList5"/>
    <dgm:cxn modelId="{19BF1CD2-C975-426D-8258-C6D1064FC848}" type="presParOf" srcId="{B0A23CCE-FA8C-4413-A1E6-2CB4BF61C888}" destId="{701FCF8C-6FF2-4F6A-B46E-C95AA8644048}" srcOrd="1" destOrd="0" presId="urn:microsoft.com/office/officeart/2005/8/layout/vList5"/>
    <dgm:cxn modelId="{54000467-3C48-4DD0-B5F3-AA5A1D8911C0}" type="presParOf" srcId="{7F2E9AC8-D3DF-46AD-A73F-CAEEA521086E}" destId="{CE078E4E-F782-4F2C-AD8E-4AE8C5A82856}" srcOrd="1" destOrd="0" presId="urn:microsoft.com/office/officeart/2005/8/layout/vList5"/>
    <dgm:cxn modelId="{0FAA0B0F-E584-428D-88E3-5A0E6731663D}" type="presParOf" srcId="{7F2E9AC8-D3DF-46AD-A73F-CAEEA521086E}" destId="{96E5772E-AF7A-4087-B21E-7355A38E6652}" srcOrd="2" destOrd="0" presId="urn:microsoft.com/office/officeart/2005/8/layout/vList5"/>
    <dgm:cxn modelId="{46F062A3-BAFA-4DDB-9835-3D5F84680314}" type="presParOf" srcId="{96E5772E-AF7A-4087-B21E-7355A38E6652}" destId="{0E8D300B-4D75-4D47-AF80-16ACEAD3A7E4}" srcOrd="0" destOrd="0" presId="urn:microsoft.com/office/officeart/2005/8/layout/vList5"/>
    <dgm:cxn modelId="{A39A6D47-74F5-4FA0-8382-74C403ACE453}" type="presParOf" srcId="{96E5772E-AF7A-4087-B21E-7355A38E6652}" destId="{4414F67B-7EDD-4F0C-BE69-ACAFA49D2DBF}" srcOrd="1" destOrd="0" presId="urn:microsoft.com/office/officeart/2005/8/layout/vList5"/>
    <dgm:cxn modelId="{7321CF0F-88D7-4F54-AAE3-F7112B3634DD}" type="presParOf" srcId="{7F2E9AC8-D3DF-46AD-A73F-CAEEA521086E}" destId="{4329FCFE-1AB7-43E0-96B6-55BE5A5D13E8}" srcOrd="3" destOrd="0" presId="urn:microsoft.com/office/officeart/2005/8/layout/vList5"/>
    <dgm:cxn modelId="{5068490C-F959-43F9-B9FA-0B0C9A9804F8}" type="presParOf" srcId="{7F2E9AC8-D3DF-46AD-A73F-CAEEA521086E}" destId="{A5AC0C1C-0AB0-40C1-AE7B-A484AD5C8274}" srcOrd="4" destOrd="0" presId="urn:microsoft.com/office/officeart/2005/8/layout/vList5"/>
    <dgm:cxn modelId="{A158017A-64F3-4953-ABC1-DEA6DF0C8B37}" type="presParOf" srcId="{A5AC0C1C-0AB0-40C1-AE7B-A484AD5C8274}" destId="{34E1A7E3-E5AC-43A8-9287-D551E53080CB}" srcOrd="0" destOrd="0" presId="urn:microsoft.com/office/officeart/2005/8/layout/vList5"/>
    <dgm:cxn modelId="{7B3168E6-AAA9-4131-ABB0-DFAD6BCCCB08}" type="presParOf" srcId="{A5AC0C1C-0AB0-40C1-AE7B-A484AD5C8274}" destId="{00604C8C-7EE7-46E6-8582-B5B3A157662D}" srcOrd="1" destOrd="0" presId="urn:microsoft.com/office/officeart/2005/8/layout/vList5"/>
    <dgm:cxn modelId="{A61C4013-31C9-498E-B82A-628A9F613DBA}" type="presParOf" srcId="{7F2E9AC8-D3DF-46AD-A73F-CAEEA521086E}" destId="{ADF6007C-8436-4F9D-A1A6-2EC18729BA88}" srcOrd="5" destOrd="0" presId="urn:microsoft.com/office/officeart/2005/8/layout/vList5"/>
    <dgm:cxn modelId="{44E713BA-2188-4340-B24B-F91EC9F752D9}" type="presParOf" srcId="{7F2E9AC8-D3DF-46AD-A73F-CAEEA521086E}" destId="{4AE02E8E-2457-4DA6-A1D7-CA3A1E08304C}" srcOrd="6" destOrd="0" presId="urn:microsoft.com/office/officeart/2005/8/layout/vList5"/>
    <dgm:cxn modelId="{C76F8A0E-D23D-4491-814A-FA75F466FB4E}" type="presParOf" srcId="{4AE02E8E-2457-4DA6-A1D7-CA3A1E08304C}" destId="{87885DD4-8607-4B38-AFD8-EA9CADA43770}" srcOrd="0" destOrd="0" presId="urn:microsoft.com/office/officeart/2005/8/layout/vList5"/>
    <dgm:cxn modelId="{85D7D5F8-FAD8-4244-89FA-2EA6C8EF2C14}" type="presParOf" srcId="{4AE02E8E-2457-4DA6-A1D7-CA3A1E08304C}" destId="{5F6BD07A-B843-4F87-A308-C6D1E23A4C50}" srcOrd="1" destOrd="0" presId="urn:microsoft.com/office/officeart/2005/8/layout/vList5"/>
    <dgm:cxn modelId="{62869B66-C38E-46C7-A043-18917A7F7127}" type="presParOf" srcId="{7F2E9AC8-D3DF-46AD-A73F-CAEEA521086E}" destId="{0D79180B-F7E9-4A93-9EBD-64DE980E2FED}" srcOrd="7" destOrd="0" presId="urn:microsoft.com/office/officeart/2005/8/layout/vList5"/>
    <dgm:cxn modelId="{9199A8A3-736B-4F00-8AF5-0B5F3B50352D}" type="presParOf" srcId="{7F2E9AC8-D3DF-46AD-A73F-CAEEA521086E}" destId="{00AE7BAC-1E01-4B83-B364-1256692E9DEB}" srcOrd="8" destOrd="0" presId="urn:microsoft.com/office/officeart/2005/8/layout/vList5"/>
    <dgm:cxn modelId="{F849E5FB-CBBE-442B-A0AB-3039D1C4F9CC}" type="presParOf" srcId="{00AE7BAC-1E01-4B83-B364-1256692E9DEB}" destId="{CFC49553-EE7E-4A21-82DA-2D69F058937A}" srcOrd="0" destOrd="0" presId="urn:microsoft.com/office/officeart/2005/8/layout/vList5"/>
    <dgm:cxn modelId="{BFAD0339-9A27-4FE5-8C08-D625D928C00E}" type="presParOf" srcId="{00AE7BAC-1E01-4B83-B364-1256692E9DEB}" destId="{582653CD-9A6F-4A1C-8B5C-7307CD10D7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247AAF-0FEB-460E-9124-2C0DA2D96A5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3579E3F-B2F5-4533-B782-6D899E4F7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36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79FA-80DB-4244-A5CA-7B7ABA2E253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56CC-ADB2-4714-8C09-A95E3C3AFC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2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1279-8782-4893-A1C9-253924713DC3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A1F8-B97C-4B8B-BE10-9F4C59584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8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91C6-609C-4645-A5FC-80FA16C2DCB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6422-E338-44A2-B664-6C81E0037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4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348D-A3A2-41A9-B110-0A2AACBC0A8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27B6-8E1B-4A32-99DD-E309877D6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4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997C-D03C-424D-9253-89873466E87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71BE-F68C-4D6A-8225-674BD3F1A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5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1413-9E72-4490-A103-23E77D02EEE9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4660-7D30-449D-B140-E2A419D46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7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C2C4-2840-4E30-AD48-C6C3DD39D1DF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0180-AA81-4CAC-B73B-1549C937A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1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5869-757B-419B-B9D5-B69FBFC11E8D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A38B-E32A-4175-8076-D98B4CE8D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1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E7EE-F833-436A-B351-ACB5617DFBC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414E-B0DD-4660-9A8C-3B1BD071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2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5ADA-E035-45D5-A7AC-394BF6A443D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7D03-127A-46B5-B362-18EA44271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A043-0E7D-486B-B168-079FC72DE3F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8F68-2E5C-4BB9-9ECA-F5D1B55EB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5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6AA2-F448-4603-B23A-0C416EFFE232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C64D-361E-40A4-BA29-2AC438952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3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B17F-AB06-4ABA-97DF-A444EAFEBA7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D73F-4B50-4D10-9294-B2C357E6A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3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1E9D-3138-4897-8B4D-EA3CE00734D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B267-23CD-43DC-A297-F3DD62DF8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9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F3C2-7946-4384-90A4-E0AE6183976A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B5EB-662D-4206-A34E-26408A6E4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3F63-3D1B-4669-A926-4D3D9BD639D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4EA9-B810-42F0-9C91-6F550F6B0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4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578A-5731-400C-AE23-F1335426AF8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13AE-E11F-4487-A6EE-FA9F1ABA2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1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BDBF-02AA-4BE8-A39C-1C64F1926A4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5351-68DC-492F-B67F-502C7E0FC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0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22BE-5343-4E55-80F7-8361C9A5571F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509C-9559-4C86-AE0C-F9366F279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0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F3E4-0C80-4C3F-BAE7-FB076E1DD0CA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34DA-6376-4A22-AF79-5C0378B95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8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795C-B608-4604-BA87-D04D400DCE3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DC21-5C5A-4DA4-828B-184AC0EE5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0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8336-FC10-4D5B-898F-C9024DE7F501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A332-E633-43C9-83EA-88AA04E1C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47EA-BE19-4F86-8663-E58E6DE2C8A1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5030-6776-42C6-9C64-AE1D3E3F5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5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9EEFE-278B-40CD-9A72-C60D8DA628C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0F6055A-6C3D-4D0F-871F-CFB9890A8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0FEA6-EA1F-43BE-AC64-7AC90FBD0BA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1821F04-4244-453B-A619-006A46AF81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66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79388" y="2205038"/>
            <a:ext cx="88011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Эффективное управление</a:t>
            </a:r>
          </a:p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как инновационный ресурс образовательной организации: 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27088" y="5157788"/>
            <a:ext cx="7723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00FF"/>
                </a:solidFill>
              </a:rPr>
              <a:t>МБОУ «СШ № 56»</a:t>
            </a:r>
          </a:p>
          <a:p>
            <a:pPr eaLnBrk="1" hangingPunct="1"/>
            <a:r>
              <a:rPr lang="ru-RU" altLang="ru-RU" sz="1600" b="1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00FF"/>
                </a:solidFill>
              </a:rPr>
              <a:t>ИВАНОВО, </a:t>
            </a:r>
            <a:r>
              <a:rPr lang="ru-RU" altLang="ru-RU" sz="1600" b="1" dirty="0">
                <a:solidFill>
                  <a:srgbClr val="0000FF"/>
                </a:solidFill>
              </a:rPr>
              <a:t>2016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«Время молодое – время золотое»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pull dir="rd"/>
      </p:transition>
    </mc:Choice>
    <mc:Fallback xmlns="">
      <p:transition spd="slow" advClick="0" advTm="4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Work\Форум Новаций 2016\Дипломы\2016. 02. 19 Диплом Педагогический дебю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8" y="1178700"/>
            <a:ext cx="3694254" cy="537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Work\Форум Новаций 2016\фото молод\IMG_537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72" y="1178700"/>
            <a:ext cx="3713018" cy="532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78988" y="143865"/>
            <a:ext cx="6813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молодых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3664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ll dir="rd"/>
      </p:transition>
    </mc:Choice>
    <mc:Fallback xmlns="">
      <p:transition spd="slow" advClick="0" advTm="5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невес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888" y="3249613"/>
            <a:ext cx="536416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DSC_19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449388"/>
            <a:ext cx="3482975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157662" y="1538748"/>
            <a:ext cx="4644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Невеста года 2016</a:t>
            </a:r>
          </a:p>
          <a:p>
            <a:pPr eaLnBrk="1" hangingPunct="1"/>
            <a:r>
              <a:rPr lang="ru-RU" altLang="ru-RU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Березнюк</a:t>
            </a:r>
            <a:r>
              <a:rPr lang="ru-RU" alt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Владимировна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671888" y="2540764"/>
            <a:ext cx="5364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"Не богатство, а честь невесту красит"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84213" y="188913"/>
            <a:ext cx="7991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только в профессии…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ll dir="rd"/>
      </p:transition>
    </mc:Choice>
    <mc:Fallback xmlns="">
      <p:transition spd="slow" advClick="0" advTm="5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07269" y="1550184"/>
            <a:ext cx="7345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учебном году доля молодых педагогов составляет 28%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4213" y="188913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молодых педагогов </a:t>
            </a:r>
            <a:b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коллективе школы</a:t>
            </a:r>
          </a:p>
        </p:txBody>
      </p:sp>
      <p:pic>
        <p:nvPicPr>
          <p:cNvPr id="1030" name="Picture 6" descr="http://previews.123rf.com/images/coramax/coramax1209/coramax120900139/15117922-3d-people-men-person-and-a-graph-arrow-Business-partners-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55" y="2817040"/>
            <a:ext cx="4391395" cy="370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51904" y="4006462"/>
            <a:ext cx="5130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учителя у нас!</a:t>
            </a:r>
            <a:endParaRPr lang="ru-RU" sz="40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8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ll dir="rd"/>
      </p:transition>
    </mc:Choice>
    <mc:Fallback xmlns="">
      <p:transition spd="slow" advClick="0" advTm="5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07269" y="1550184"/>
            <a:ext cx="7345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2012 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2013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 доля молодых педагогов составляла 7%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4213" y="188913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молодых педагогов </a:t>
            </a:r>
            <a:b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коллективе школы</a:t>
            </a:r>
          </a:p>
        </p:txBody>
      </p:sp>
      <p:pic>
        <p:nvPicPr>
          <p:cNvPr id="4100" name="Picture 4" descr="2-1-04_782_Baeva_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2798763"/>
            <a:ext cx="2455863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52363" y="3969072"/>
            <a:ext cx="597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36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молодые </a:t>
            </a:r>
            <a:r>
              <a:rPr lang="ru-RU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учителя?</a:t>
            </a:r>
            <a:endParaRPr lang="ru-RU" sz="3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pull dir="rd"/>
      </p:transition>
    </mc:Choice>
    <mc:Fallback xmlns="">
      <p:transition spd="slow" advClick="0" advTm="4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3"/>
          <p:cNvGrpSpPr>
            <a:grpSpLocks/>
          </p:cNvGrpSpPr>
          <p:nvPr/>
        </p:nvGrpSpPr>
        <p:grpSpPr bwMode="auto">
          <a:xfrm>
            <a:off x="-1292225" y="338138"/>
            <a:ext cx="10436225" cy="6122988"/>
            <a:chOff x="-709" y="463"/>
            <a:chExt cx="6574" cy="3857"/>
          </a:xfrm>
        </p:grpSpPr>
        <p:sp>
          <p:nvSpPr>
            <p:cNvPr id="5123" name="Freeform 4"/>
            <p:cNvSpPr>
              <a:spLocks/>
            </p:cNvSpPr>
            <p:nvPr/>
          </p:nvSpPr>
          <p:spPr bwMode="gray">
            <a:xfrm>
              <a:off x="4069" y="2296"/>
              <a:ext cx="440" cy="511"/>
            </a:xfrm>
            <a:custGeom>
              <a:avLst/>
              <a:gdLst>
                <a:gd name="T0" fmla="*/ 5420 w 308"/>
                <a:gd name="T1" fmla="*/ 3519 h 444"/>
                <a:gd name="T2" fmla="*/ 0 w 308"/>
                <a:gd name="T3" fmla="*/ 13002 h 444"/>
                <a:gd name="T4" fmla="*/ 0 w 308"/>
                <a:gd name="T5" fmla="*/ 8377 h 444"/>
                <a:gd name="T6" fmla="*/ 5420 w 308"/>
                <a:gd name="T7" fmla="*/ 0 h 444"/>
                <a:gd name="T8" fmla="*/ 5420 w 308"/>
                <a:gd name="T9" fmla="*/ 351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5"/>
            <p:cNvSpPr>
              <a:spLocks/>
            </p:cNvSpPr>
            <p:nvPr/>
          </p:nvSpPr>
          <p:spPr bwMode="gray">
            <a:xfrm>
              <a:off x="1973" y="2296"/>
              <a:ext cx="2552" cy="327"/>
            </a:xfrm>
            <a:custGeom>
              <a:avLst/>
              <a:gdLst>
                <a:gd name="T0" fmla="*/ 26190 w 1786"/>
                <a:gd name="T1" fmla="*/ 8327 h 284"/>
                <a:gd name="T2" fmla="*/ 0 w 1786"/>
                <a:gd name="T3" fmla="*/ 8327 h 284"/>
                <a:gd name="T4" fmla="*/ 7903 w 1786"/>
                <a:gd name="T5" fmla="*/ 0 h 284"/>
                <a:gd name="T6" fmla="*/ 31640 w 1786"/>
                <a:gd name="T7" fmla="*/ 0 h 284"/>
                <a:gd name="T8" fmla="*/ 26190 w 1786"/>
                <a:gd name="T9" fmla="*/ 832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6"/>
            <p:cNvSpPr>
              <a:spLocks/>
            </p:cNvSpPr>
            <p:nvPr/>
          </p:nvSpPr>
          <p:spPr bwMode="gray">
            <a:xfrm>
              <a:off x="3626" y="2803"/>
              <a:ext cx="440" cy="509"/>
            </a:xfrm>
            <a:custGeom>
              <a:avLst/>
              <a:gdLst>
                <a:gd name="T0" fmla="*/ 5420 w 308"/>
                <a:gd name="T1" fmla="*/ 3479 h 442"/>
                <a:gd name="T2" fmla="*/ 0 w 308"/>
                <a:gd name="T3" fmla="*/ 12856 h 442"/>
                <a:gd name="T4" fmla="*/ 0 w 308"/>
                <a:gd name="T5" fmla="*/ 8319 h 442"/>
                <a:gd name="T6" fmla="*/ 5420 w 308"/>
                <a:gd name="T7" fmla="*/ 0 h 442"/>
                <a:gd name="T8" fmla="*/ 5420 w 308"/>
                <a:gd name="T9" fmla="*/ 3479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7"/>
            <p:cNvSpPr>
              <a:spLocks/>
            </p:cNvSpPr>
            <p:nvPr/>
          </p:nvSpPr>
          <p:spPr bwMode="gray">
            <a:xfrm>
              <a:off x="1327" y="2803"/>
              <a:ext cx="2744" cy="327"/>
            </a:xfrm>
            <a:custGeom>
              <a:avLst/>
              <a:gdLst>
                <a:gd name="T0" fmla="*/ 28568 w 1920"/>
                <a:gd name="T1" fmla="*/ 8199 h 284"/>
                <a:gd name="T2" fmla="*/ 0 w 1920"/>
                <a:gd name="T3" fmla="*/ 8199 h 284"/>
                <a:gd name="T4" fmla="*/ 7905 w 1920"/>
                <a:gd name="T5" fmla="*/ 0 h 284"/>
                <a:gd name="T6" fmla="*/ 34023 w 1920"/>
                <a:gd name="T7" fmla="*/ 0 h 284"/>
                <a:gd name="T8" fmla="*/ 28568 w 1920"/>
                <a:gd name="T9" fmla="*/ 8199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8"/>
            <p:cNvSpPr>
              <a:spLocks/>
            </p:cNvSpPr>
            <p:nvPr/>
          </p:nvSpPr>
          <p:spPr bwMode="gray">
            <a:xfrm>
              <a:off x="3182" y="3306"/>
              <a:ext cx="438" cy="510"/>
            </a:xfrm>
            <a:custGeom>
              <a:avLst/>
              <a:gdLst>
                <a:gd name="T0" fmla="*/ 5482 w 306"/>
                <a:gd name="T1" fmla="*/ 3521 h 444"/>
                <a:gd name="T2" fmla="*/ 0 w 306"/>
                <a:gd name="T3" fmla="*/ 12848 h 444"/>
                <a:gd name="T4" fmla="*/ 0 w 306"/>
                <a:gd name="T5" fmla="*/ 8260 h 444"/>
                <a:gd name="T6" fmla="*/ 5482 w 306"/>
                <a:gd name="T7" fmla="*/ 0 h 444"/>
                <a:gd name="T8" fmla="*/ 5482 w 306"/>
                <a:gd name="T9" fmla="*/ 352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9"/>
            <p:cNvSpPr>
              <a:spLocks/>
            </p:cNvSpPr>
            <p:nvPr/>
          </p:nvSpPr>
          <p:spPr bwMode="gray">
            <a:xfrm>
              <a:off x="2742" y="3809"/>
              <a:ext cx="440" cy="511"/>
            </a:xfrm>
            <a:custGeom>
              <a:avLst/>
              <a:gdLst>
                <a:gd name="T0" fmla="*/ 5513 w 308"/>
                <a:gd name="T1" fmla="*/ 3575 h 444"/>
                <a:gd name="T2" fmla="*/ 0 w 308"/>
                <a:gd name="T3" fmla="*/ 13002 h 444"/>
                <a:gd name="T4" fmla="*/ 0 w 308"/>
                <a:gd name="T5" fmla="*/ 8377 h 444"/>
                <a:gd name="T6" fmla="*/ 5513 w 308"/>
                <a:gd name="T7" fmla="*/ 0 h 444"/>
                <a:gd name="T8" fmla="*/ 5513 w 308"/>
                <a:gd name="T9" fmla="*/ 35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10"/>
            <p:cNvSpPr>
              <a:spLocks/>
            </p:cNvSpPr>
            <p:nvPr/>
          </p:nvSpPr>
          <p:spPr bwMode="gray">
            <a:xfrm>
              <a:off x="67" y="3812"/>
              <a:ext cx="3115" cy="326"/>
            </a:xfrm>
            <a:custGeom>
              <a:avLst/>
              <a:gdLst>
                <a:gd name="T0" fmla="*/ 33203 w 2180"/>
                <a:gd name="T1" fmla="*/ 8174 h 284"/>
                <a:gd name="T2" fmla="*/ 0 w 2180"/>
                <a:gd name="T3" fmla="*/ 8174 h 284"/>
                <a:gd name="T4" fmla="*/ 7915 w 2180"/>
                <a:gd name="T5" fmla="*/ 0 h 284"/>
                <a:gd name="T6" fmla="*/ 38660 w 2180"/>
                <a:gd name="T7" fmla="*/ 0 h 284"/>
                <a:gd name="T8" fmla="*/ 33203 w 2180"/>
                <a:gd name="T9" fmla="*/ 817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20"/>
            <p:cNvSpPr>
              <a:spLocks/>
            </p:cNvSpPr>
            <p:nvPr/>
          </p:nvSpPr>
          <p:spPr bwMode="gray">
            <a:xfrm>
              <a:off x="391" y="2297"/>
              <a:ext cx="1403" cy="1644"/>
            </a:xfrm>
            <a:custGeom>
              <a:avLst/>
              <a:gdLst>
                <a:gd name="T0" fmla="*/ 2 w 1824"/>
                <a:gd name="T1" fmla="*/ 517 h 2648"/>
                <a:gd name="T2" fmla="*/ 7 w 1824"/>
                <a:gd name="T3" fmla="*/ 445 h 2648"/>
                <a:gd name="T4" fmla="*/ 15 w 1824"/>
                <a:gd name="T5" fmla="*/ 380 h 2648"/>
                <a:gd name="T6" fmla="*/ 27 w 1824"/>
                <a:gd name="T7" fmla="*/ 320 h 2648"/>
                <a:gd name="T8" fmla="*/ 39 w 1824"/>
                <a:gd name="T9" fmla="*/ 266 h 2648"/>
                <a:gd name="T10" fmla="*/ 53 w 1824"/>
                <a:gd name="T11" fmla="*/ 219 h 2648"/>
                <a:gd name="T12" fmla="*/ 68 w 1824"/>
                <a:gd name="T13" fmla="*/ 178 h 2648"/>
                <a:gd name="T14" fmla="*/ 85 w 1824"/>
                <a:gd name="T15" fmla="*/ 142 h 2648"/>
                <a:gd name="T16" fmla="*/ 99 w 1824"/>
                <a:gd name="T17" fmla="*/ 111 h 2648"/>
                <a:gd name="T18" fmla="*/ 113 w 1824"/>
                <a:gd name="T19" fmla="*/ 86 h 2648"/>
                <a:gd name="T20" fmla="*/ 126 w 1824"/>
                <a:gd name="T21" fmla="*/ 65 h 2648"/>
                <a:gd name="T22" fmla="*/ 137 w 1824"/>
                <a:gd name="T23" fmla="*/ 50 h 2648"/>
                <a:gd name="T24" fmla="*/ 146 w 1824"/>
                <a:gd name="T25" fmla="*/ 39 h 2648"/>
                <a:gd name="T26" fmla="*/ 152 w 1824"/>
                <a:gd name="T27" fmla="*/ 32 h 2648"/>
                <a:gd name="T28" fmla="*/ 153 w 1824"/>
                <a:gd name="T29" fmla="*/ 30 h 2648"/>
                <a:gd name="T30" fmla="*/ 216 w 1824"/>
                <a:gd name="T31" fmla="*/ 12 h 2648"/>
                <a:gd name="T32" fmla="*/ 196 w 1824"/>
                <a:gd name="T33" fmla="*/ 68 h 2648"/>
                <a:gd name="T34" fmla="*/ 195 w 1824"/>
                <a:gd name="T35" fmla="*/ 69 h 2648"/>
                <a:gd name="T36" fmla="*/ 189 w 1824"/>
                <a:gd name="T37" fmla="*/ 73 h 2648"/>
                <a:gd name="T38" fmla="*/ 181 w 1824"/>
                <a:gd name="T39" fmla="*/ 78 h 2648"/>
                <a:gd name="T40" fmla="*/ 171 w 1824"/>
                <a:gd name="T41" fmla="*/ 86 h 2648"/>
                <a:gd name="T42" fmla="*/ 159 w 1824"/>
                <a:gd name="T43" fmla="*/ 98 h 2648"/>
                <a:gd name="T44" fmla="*/ 145 w 1824"/>
                <a:gd name="T45" fmla="*/ 113 h 2648"/>
                <a:gd name="T46" fmla="*/ 129 w 1824"/>
                <a:gd name="T47" fmla="*/ 134 h 2648"/>
                <a:gd name="T48" fmla="*/ 113 w 1824"/>
                <a:gd name="T49" fmla="*/ 159 h 2648"/>
                <a:gd name="T50" fmla="*/ 96 w 1824"/>
                <a:gd name="T51" fmla="*/ 189 h 2648"/>
                <a:gd name="T52" fmla="*/ 79 w 1824"/>
                <a:gd name="T53" fmla="*/ 227 h 2648"/>
                <a:gd name="T54" fmla="*/ 62 w 1824"/>
                <a:gd name="T55" fmla="*/ 269 h 2648"/>
                <a:gd name="T56" fmla="*/ 46 w 1824"/>
                <a:gd name="T57" fmla="*/ 318 h 2648"/>
                <a:gd name="T58" fmla="*/ 31 w 1824"/>
                <a:gd name="T59" fmla="*/ 376 h 2648"/>
                <a:gd name="T60" fmla="*/ 17 w 1824"/>
                <a:gd name="T61" fmla="*/ 442 h 2648"/>
                <a:gd name="T62" fmla="*/ 5 w 1824"/>
                <a:gd name="T63" fmla="*/ 51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Rectangle 21"/>
            <p:cNvSpPr>
              <a:spLocks noChangeArrowheads="1"/>
            </p:cNvSpPr>
            <p:nvPr/>
          </p:nvSpPr>
          <p:spPr bwMode="gray">
            <a:xfrm>
              <a:off x="1973" y="2614"/>
              <a:ext cx="2113" cy="184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Организационная поддержка </a:t>
              </a:r>
            </a:p>
          </p:txBody>
        </p:sp>
        <p:sp>
          <p:nvSpPr>
            <p:cNvPr id="5132" name="Rectangle 22"/>
            <p:cNvSpPr>
              <a:spLocks noChangeArrowheads="1"/>
            </p:cNvSpPr>
            <p:nvPr/>
          </p:nvSpPr>
          <p:spPr bwMode="gray">
            <a:xfrm>
              <a:off x="1328" y="3130"/>
              <a:ext cx="2303" cy="179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Разработка нормативно-правовой базы</a:t>
              </a:r>
              <a:r>
                <a:rPr lang="ru-RU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eaLnBrk="1" hangingPunct="1"/>
              <a:endPara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33" name="Freeform 23"/>
            <p:cNvSpPr>
              <a:spLocks/>
            </p:cNvSpPr>
            <p:nvPr/>
          </p:nvSpPr>
          <p:spPr bwMode="gray">
            <a:xfrm>
              <a:off x="698" y="3306"/>
              <a:ext cx="2927" cy="329"/>
            </a:xfrm>
            <a:custGeom>
              <a:avLst/>
              <a:gdLst>
                <a:gd name="T0" fmla="*/ 30904 w 2048"/>
                <a:gd name="T1" fmla="*/ 8365 h 286"/>
                <a:gd name="T2" fmla="*/ 0 w 2048"/>
                <a:gd name="T3" fmla="*/ 8365 h 286"/>
                <a:gd name="T4" fmla="*/ 7916 w 2048"/>
                <a:gd name="T5" fmla="*/ 0 h 286"/>
                <a:gd name="T6" fmla="*/ 36342 w 2048"/>
                <a:gd name="T7" fmla="*/ 0 h 286"/>
                <a:gd name="T8" fmla="*/ 30904 w 2048"/>
                <a:gd name="T9" fmla="*/ 836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Rectangle 24"/>
            <p:cNvSpPr>
              <a:spLocks noChangeArrowheads="1"/>
            </p:cNvSpPr>
            <p:nvPr/>
          </p:nvSpPr>
          <p:spPr bwMode="gray">
            <a:xfrm>
              <a:off x="700" y="3634"/>
              <a:ext cx="2492" cy="180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Формирование Координационного совета</a:t>
              </a:r>
              <a:r>
                <a:rPr lang="ru-RU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eaLnBrk="1" hangingPunct="1"/>
              <a:endPara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35" name="Rectangle 25"/>
            <p:cNvSpPr>
              <a:spLocks noChangeArrowheads="1"/>
            </p:cNvSpPr>
            <p:nvPr/>
          </p:nvSpPr>
          <p:spPr bwMode="gray">
            <a:xfrm>
              <a:off x="114" y="4140"/>
              <a:ext cx="2681" cy="180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сетевого взаимодействия</a:t>
              </a:r>
              <a:r>
                <a:rPr lang="ru-RU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endPara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36" name="Text Box 29"/>
            <p:cNvSpPr txBox="1">
              <a:spLocks noChangeArrowheads="1"/>
            </p:cNvSpPr>
            <p:nvPr/>
          </p:nvSpPr>
          <p:spPr bwMode="gray">
            <a:xfrm>
              <a:off x="-709" y="4000"/>
              <a:ext cx="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5137" name="Freeform 4"/>
            <p:cNvSpPr>
              <a:spLocks/>
            </p:cNvSpPr>
            <p:nvPr/>
          </p:nvSpPr>
          <p:spPr bwMode="gray">
            <a:xfrm>
              <a:off x="5553" y="572"/>
              <a:ext cx="309" cy="432"/>
            </a:xfrm>
            <a:custGeom>
              <a:avLst/>
              <a:gdLst>
                <a:gd name="T0" fmla="*/ 3806 w 308"/>
                <a:gd name="T1" fmla="*/ 2975 h 444"/>
                <a:gd name="T2" fmla="*/ 0 w 308"/>
                <a:gd name="T3" fmla="*/ 10992 h 444"/>
                <a:gd name="T4" fmla="*/ 0 w 308"/>
                <a:gd name="T5" fmla="*/ 7082 h 444"/>
                <a:gd name="T6" fmla="*/ 3806 w 308"/>
                <a:gd name="T7" fmla="*/ 0 h 444"/>
                <a:gd name="T8" fmla="*/ 3806 w 308"/>
                <a:gd name="T9" fmla="*/ 29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5"/>
            <p:cNvSpPr>
              <a:spLocks/>
            </p:cNvSpPr>
            <p:nvPr/>
          </p:nvSpPr>
          <p:spPr bwMode="gray">
            <a:xfrm>
              <a:off x="4074" y="572"/>
              <a:ext cx="1791" cy="276"/>
            </a:xfrm>
            <a:custGeom>
              <a:avLst/>
              <a:gdLst>
                <a:gd name="T0" fmla="*/ 18380 w 1786"/>
                <a:gd name="T1" fmla="*/ 7028 h 284"/>
                <a:gd name="T2" fmla="*/ 0 w 1786"/>
                <a:gd name="T3" fmla="*/ 7028 h 284"/>
                <a:gd name="T4" fmla="*/ 5546 w 1786"/>
                <a:gd name="T5" fmla="*/ 0 h 284"/>
                <a:gd name="T6" fmla="*/ 22205 w 1786"/>
                <a:gd name="T7" fmla="*/ 0 h 284"/>
                <a:gd name="T8" fmla="*/ 18380 w 1786"/>
                <a:gd name="T9" fmla="*/ 702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6"/>
            <p:cNvSpPr>
              <a:spLocks/>
            </p:cNvSpPr>
            <p:nvPr/>
          </p:nvSpPr>
          <p:spPr bwMode="gray">
            <a:xfrm>
              <a:off x="5242" y="1001"/>
              <a:ext cx="309" cy="429"/>
            </a:xfrm>
            <a:custGeom>
              <a:avLst/>
              <a:gdLst>
                <a:gd name="T0" fmla="*/ 3806 w 308"/>
                <a:gd name="T1" fmla="*/ 2932 h 442"/>
                <a:gd name="T2" fmla="*/ 0 w 308"/>
                <a:gd name="T3" fmla="*/ 10836 h 442"/>
                <a:gd name="T4" fmla="*/ 0 w 308"/>
                <a:gd name="T5" fmla="*/ 7012 h 442"/>
                <a:gd name="T6" fmla="*/ 3806 w 308"/>
                <a:gd name="T7" fmla="*/ 0 h 442"/>
                <a:gd name="T8" fmla="*/ 3806 w 308"/>
                <a:gd name="T9" fmla="*/ 2932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7"/>
            <p:cNvSpPr>
              <a:spLocks/>
            </p:cNvSpPr>
            <p:nvPr/>
          </p:nvSpPr>
          <p:spPr bwMode="gray">
            <a:xfrm>
              <a:off x="3629" y="1001"/>
              <a:ext cx="1925" cy="275"/>
            </a:xfrm>
            <a:custGeom>
              <a:avLst/>
              <a:gdLst>
                <a:gd name="T0" fmla="*/ 20041 w 1920"/>
                <a:gd name="T1" fmla="*/ 6895 h 284"/>
                <a:gd name="T2" fmla="*/ 0 w 1920"/>
                <a:gd name="T3" fmla="*/ 6895 h 284"/>
                <a:gd name="T4" fmla="*/ 5545 w 1920"/>
                <a:gd name="T5" fmla="*/ 0 h 284"/>
                <a:gd name="T6" fmla="*/ 23868 w 1920"/>
                <a:gd name="T7" fmla="*/ 0 h 284"/>
                <a:gd name="T8" fmla="*/ 20041 w 1920"/>
                <a:gd name="T9" fmla="*/ 689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8"/>
            <p:cNvSpPr>
              <a:spLocks/>
            </p:cNvSpPr>
            <p:nvPr/>
          </p:nvSpPr>
          <p:spPr bwMode="gray">
            <a:xfrm>
              <a:off x="4931" y="1425"/>
              <a:ext cx="307" cy="431"/>
            </a:xfrm>
            <a:custGeom>
              <a:avLst/>
              <a:gdLst>
                <a:gd name="T0" fmla="*/ 3843 w 306"/>
                <a:gd name="T1" fmla="*/ 2975 h 444"/>
                <a:gd name="T2" fmla="*/ 0 w 306"/>
                <a:gd name="T3" fmla="*/ 10858 h 444"/>
                <a:gd name="T4" fmla="*/ 0 w 306"/>
                <a:gd name="T5" fmla="*/ 6980 h 444"/>
                <a:gd name="T6" fmla="*/ 3843 w 306"/>
                <a:gd name="T7" fmla="*/ 0 h 444"/>
                <a:gd name="T8" fmla="*/ 3843 w 306"/>
                <a:gd name="T9" fmla="*/ 29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9"/>
            <p:cNvSpPr>
              <a:spLocks/>
            </p:cNvSpPr>
            <p:nvPr/>
          </p:nvSpPr>
          <p:spPr bwMode="gray">
            <a:xfrm>
              <a:off x="4621" y="1850"/>
              <a:ext cx="310" cy="432"/>
            </a:xfrm>
            <a:custGeom>
              <a:avLst/>
              <a:gdLst>
                <a:gd name="T0" fmla="*/ 3884 w 308"/>
                <a:gd name="T1" fmla="*/ 3022 h 444"/>
                <a:gd name="T2" fmla="*/ 0 w 308"/>
                <a:gd name="T3" fmla="*/ 10992 h 444"/>
                <a:gd name="T4" fmla="*/ 0 w 308"/>
                <a:gd name="T5" fmla="*/ 7082 h 444"/>
                <a:gd name="T6" fmla="*/ 3884 w 308"/>
                <a:gd name="T7" fmla="*/ 0 h 444"/>
                <a:gd name="T8" fmla="*/ 3884 w 308"/>
                <a:gd name="T9" fmla="*/ 30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0"/>
            <p:cNvSpPr>
              <a:spLocks/>
            </p:cNvSpPr>
            <p:nvPr/>
          </p:nvSpPr>
          <p:spPr bwMode="gray">
            <a:xfrm>
              <a:off x="2744" y="1853"/>
              <a:ext cx="2187" cy="275"/>
            </a:xfrm>
            <a:custGeom>
              <a:avLst/>
              <a:gdLst>
                <a:gd name="T0" fmla="*/ 23312 w 2180"/>
                <a:gd name="T1" fmla="*/ 6895 h 284"/>
                <a:gd name="T2" fmla="*/ 0 w 2180"/>
                <a:gd name="T3" fmla="*/ 6895 h 284"/>
                <a:gd name="T4" fmla="*/ 5557 w 2180"/>
                <a:gd name="T5" fmla="*/ 0 h 284"/>
                <a:gd name="T6" fmla="*/ 27143 w 2180"/>
                <a:gd name="T7" fmla="*/ 0 h 284"/>
                <a:gd name="T8" fmla="*/ 23312 w 2180"/>
                <a:gd name="T9" fmla="*/ 689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0"/>
            <p:cNvSpPr>
              <a:spLocks/>
            </p:cNvSpPr>
            <p:nvPr/>
          </p:nvSpPr>
          <p:spPr bwMode="gray">
            <a:xfrm>
              <a:off x="2568" y="879"/>
              <a:ext cx="984" cy="1389"/>
            </a:xfrm>
            <a:custGeom>
              <a:avLst/>
              <a:gdLst>
                <a:gd name="T0" fmla="*/ 1 w 1824"/>
                <a:gd name="T1" fmla="*/ 437 h 2648"/>
                <a:gd name="T2" fmla="*/ 5 w 1824"/>
                <a:gd name="T3" fmla="*/ 376 h 2648"/>
                <a:gd name="T4" fmla="*/ 11 w 1824"/>
                <a:gd name="T5" fmla="*/ 321 h 2648"/>
                <a:gd name="T6" fmla="*/ 19 w 1824"/>
                <a:gd name="T7" fmla="*/ 271 h 2648"/>
                <a:gd name="T8" fmla="*/ 28 w 1824"/>
                <a:gd name="T9" fmla="*/ 225 h 2648"/>
                <a:gd name="T10" fmla="*/ 37 w 1824"/>
                <a:gd name="T11" fmla="*/ 185 h 2648"/>
                <a:gd name="T12" fmla="*/ 48 w 1824"/>
                <a:gd name="T13" fmla="*/ 151 h 2648"/>
                <a:gd name="T14" fmla="*/ 59 w 1824"/>
                <a:gd name="T15" fmla="*/ 120 h 2648"/>
                <a:gd name="T16" fmla="*/ 70 w 1824"/>
                <a:gd name="T17" fmla="*/ 93 h 2648"/>
                <a:gd name="T18" fmla="*/ 79 w 1824"/>
                <a:gd name="T19" fmla="*/ 72 h 2648"/>
                <a:gd name="T20" fmla="*/ 88 w 1824"/>
                <a:gd name="T21" fmla="*/ 55 h 2648"/>
                <a:gd name="T22" fmla="*/ 96 w 1824"/>
                <a:gd name="T23" fmla="*/ 42 h 2648"/>
                <a:gd name="T24" fmla="*/ 103 w 1824"/>
                <a:gd name="T25" fmla="*/ 33 h 2648"/>
                <a:gd name="T26" fmla="*/ 106 w 1824"/>
                <a:gd name="T27" fmla="*/ 27 h 2648"/>
                <a:gd name="T28" fmla="*/ 107 w 1824"/>
                <a:gd name="T29" fmla="*/ 26 h 2648"/>
                <a:gd name="T30" fmla="*/ 152 w 1824"/>
                <a:gd name="T31" fmla="*/ 10 h 2648"/>
                <a:gd name="T32" fmla="*/ 138 w 1824"/>
                <a:gd name="T33" fmla="*/ 58 h 2648"/>
                <a:gd name="T34" fmla="*/ 136 w 1824"/>
                <a:gd name="T35" fmla="*/ 58 h 2648"/>
                <a:gd name="T36" fmla="*/ 133 w 1824"/>
                <a:gd name="T37" fmla="*/ 61 h 2648"/>
                <a:gd name="T38" fmla="*/ 127 w 1824"/>
                <a:gd name="T39" fmla="*/ 66 h 2648"/>
                <a:gd name="T40" fmla="*/ 120 w 1824"/>
                <a:gd name="T41" fmla="*/ 73 h 2648"/>
                <a:gd name="T42" fmla="*/ 112 w 1824"/>
                <a:gd name="T43" fmla="*/ 83 h 2648"/>
                <a:gd name="T44" fmla="*/ 101 w 1824"/>
                <a:gd name="T45" fmla="*/ 95 h 2648"/>
                <a:gd name="T46" fmla="*/ 91 w 1824"/>
                <a:gd name="T47" fmla="*/ 113 h 2648"/>
                <a:gd name="T48" fmla="*/ 79 w 1824"/>
                <a:gd name="T49" fmla="*/ 134 h 2648"/>
                <a:gd name="T50" fmla="*/ 67 w 1824"/>
                <a:gd name="T51" fmla="*/ 159 h 2648"/>
                <a:gd name="T52" fmla="*/ 56 w 1824"/>
                <a:gd name="T53" fmla="*/ 191 h 2648"/>
                <a:gd name="T54" fmla="*/ 44 w 1824"/>
                <a:gd name="T55" fmla="*/ 227 h 2648"/>
                <a:gd name="T56" fmla="*/ 32 w 1824"/>
                <a:gd name="T57" fmla="*/ 269 h 2648"/>
                <a:gd name="T58" fmla="*/ 22 w 1824"/>
                <a:gd name="T59" fmla="*/ 318 h 2648"/>
                <a:gd name="T60" fmla="*/ 12 w 1824"/>
                <a:gd name="T61" fmla="*/ 373 h 2648"/>
                <a:gd name="T62" fmla="*/ 4 w 1824"/>
                <a:gd name="T63" fmla="*/ 43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Rectangle 21"/>
            <p:cNvSpPr>
              <a:spLocks noChangeArrowheads="1"/>
            </p:cNvSpPr>
            <p:nvPr/>
          </p:nvSpPr>
          <p:spPr bwMode="gray">
            <a:xfrm>
              <a:off x="4077" y="848"/>
              <a:ext cx="1483" cy="155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146" name="Rectangle 22"/>
            <p:cNvSpPr>
              <a:spLocks noChangeArrowheads="1"/>
            </p:cNvSpPr>
            <p:nvPr/>
          </p:nvSpPr>
          <p:spPr bwMode="gray">
            <a:xfrm>
              <a:off x="3651" y="1252"/>
              <a:ext cx="1616" cy="227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147" name="Freeform 23"/>
            <p:cNvSpPr>
              <a:spLocks/>
            </p:cNvSpPr>
            <p:nvPr/>
          </p:nvSpPr>
          <p:spPr bwMode="gray">
            <a:xfrm>
              <a:off x="3187" y="1479"/>
              <a:ext cx="2054" cy="224"/>
            </a:xfrm>
            <a:custGeom>
              <a:avLst/>
              <a:gdLst>
                <a:gd name="T0" fmla="*/ 21686 w 2048"/>
                <a:gd name="T1" fmla="*/ 1260 h 286"/>
                <a:gd name="T2" fmla="*/ 0 w 2048"/>
                <a:gd name="T3" fmla="*/ 1260 h 286"/>
                <a:gd name="T4" fmla="*/ 5555 w 2048"/>
                <a:gd name="T5" fmla="*/ 0 h 286"/>
                <a:gd name="T6" fmla="*/ 25502 w 2048"/>
                <a:gd name="T7" fmla="*/ 0 h 286"/>
                <a:gd name="T8" fmla="*/ 21686 w 2048"/>
                <a:gd name="T9" fmla="*/ 126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Rectangle 24"/>
            <p:cNvSpPr>
              <a:spLocks noChangeArrowheads="1"/>
            </p:cNvSpPr>
            <p:nvPr/>
          </p:nvSpPr>
          <p:spPr bwMode="gray">
            <a:xfrm>
              <a:off x="3198" y="1706"/>
              <a:ext cx="1724" cy="15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Создание системы поощрения</a:t>
              </a:r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9" name="Rectangle 25"/>
            <p:cNvSpPr>
              <a:spLocks noChangeArrowheads="1"/>
            </p:cNvSpPr>
            <p:nvPr/>
          </p:nvSpPr>
          <p:spPr bwMode="gray">
            <a:xfrm>
              <a:off x="2744" y="2114"/>
              <a:ext cx="1882" cy="152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в целевых программах</a:t>
              </a:r>
              <a:endPara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0" name="Text Box 28"/>
            <p:cNvSpPr txBox="1">
              <a:spLocks noChangeArrowheads="1"/>
            </p:cNvSpPr>
            <p:nvPr/>
          </p:nvSpPr>
          <p:spPr bwMode="gray">
            <a:xfrm>
              <a:off x="2200" y="1600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5151" name="Rectangle 61"/>
            <p:cNvSpPr>
              <a:spLocks noChangeArrowheads="1"/>
            </p:cNvSpPr>
            <p:nvPr/>
          </p:nvSpPr>
          <p:spPr bwMode="auto">
            <a:xfrm>
              <a:off x="3515" y="1253"/>
              <a:ext cx="19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Создание системы </a:t>
              </a:r>
              <a:r>
                <a:rPr lang="ru-RU" sz="1600" b="1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коучинга</a:t>
              </a:r>
              <a:endPara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2" name="Rectangle 116"/>
            <p:cNvSpPr>
              <a:spLocks noChangeArrowheads="1"/>
            </p:cNvSpPr>
            <p:nvPr/>
          </p:nvSpPr>
          <p:spPr bwMode="auto">
            <a:xfrm>
              <a:off x="4059" y="799"/>
              <a:ext cx="14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Адресная подготовка</a:t>
              </a:r>
            </a:p>
          </p:txBody>
        </p:sp>
        <p:sp>
          <p:nvSpPr>
            <p:cNvPr id="5153" name="Rectangle 117"/>
            <p:cNvSpPr>
              <a:spLocks noChangeArrowheads="1"/>
            </p:cNvSpPr>
            <p:nvPr/>
          </p:nvSpPr>
          <p:spPr bwMode="auto">
            <a:xfrm>
              <a:off x="190" y="463"/>
              <a:ext cx="2625" cy="756"/>
            </a:xfrm>
            <a:prstGeom prst="rect">
              <a:avLst/>
            </a:prstGeom>
            <a:solidFill>
              <a:srgbClr val="FFFF00">
                <a:alpha val="30588"/>
              </a:srgbClr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1" hangingPunct="1"/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Управленческие решения</a:t>
              </a:r>
              <a:b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по </a:t>
              </a:r>
              <a:r>
                <a:rPr lang="ru-RU" sz="2400" b="1" u="sng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привлечению</a:t>
              </a:r>
              <a:r>
                <a:rPr lang="ru-RU" sz="2400" b="1" u="sng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</a:t>
              </a:r>
              <a:br>
                <a:rPr lang="ru-RU" sz="2400" b="1" u="sng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молодых специалистов</a:t>
              </a:r>
              <a:endPara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14325" y="188913"/>
            <a:ext cx="85137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молодых педагогов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1313" y="5680075"/>
            <a:ext cx="85137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2016-2017 учебном году в нашей школе работает 10 молодых педагогов</a:t>
            </a: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67636"/>
              </p:ext>
            </p:extLst>
          </p:nvPr>
        </p:nvGraphicFramePr>
        <p:xfrm>
          <a:off x="965580" y="998676"/>
          <a:ext cx="7265227" cy="448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73"/>
          <p:cNvGrpSpPr>
            <a:grpSpLocks/>
          </p:cNvGrpSpPr>
          <p:nvPr/>
        </p:nvGrpSpPr>
        <p:grpSpPr bwMode="auto">
          <a:xfrm>
            <a:off x="-1252538" y="277814"/>
            <a:ext cx="10753726" cy="6111876"/>
            <a:chOff x="-755" y="470"/>
            <a:chExt cx="6774" cy="3850"/>
          </a:xfrm>
        </p:grpSpPr>
        <p:sp>
          <p:nvSpPr>
            <p:cNvPr id="6147" name="Freeform 4"/>
            <p:cNvSpPr>
              <a:spLocks/>
            </p:cNvSpPr>
            <p:nvPr/>
          </p:nvSpPr>
          <p:spPr bwMode="gray">
            <a:xfrm>
              <a:off x="4023" y="2296"/>
              <a:ext cx="440" cy="511"/>
            </a:xfrm>
            <a:custGeom>
              <a:avLst/>
              <a:gdLst>
                <a:gd name="T0" fmla="*/ 5420 w 308"/>
                <a:gd name="T1" fmla="*/ 3519 h 444"/>
                <a:gd name="T2" fmla="*/ 0 w 308"/>
                <a:gd name="T3" fmla="*/ 13002 h 444"/>
                <a:gd name="T4" fmla="*/ 0 w 308"/>
                <a:gd name="T5" fmla="*/ 8377 h 444"/>
                <a:gd name="T6" fmla="*/ 5420 w 308"/>
                <a:gd name="T7" fmla="*/ 0 h 444"/>
                <a:gd name="T8" fmla="*/ 5420 w 308"/>
                <a:gd name="T9" fmla="*/ 351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5"/>
            <p:cNvSpPr>
              <a:spLocks/>
            </p:cNvSpPr>
            <p:nvPr/>
          </p:nvSpPr>
          <p:spPr bwMode="gray">
            <a:xfrm>
              <a:off x="1916" y="2296"/>
              <a:ext cx="2552" cy="327"/>
            </a:xfrm>
            <a:custGeom>
              <a:avLst/>
              <a:gdLst>
                <a:gd name="T0" fmla="*/ 26190 w 1786"/>
                <a:gd name="T1" fmla="*/ 8327 h 284"/>
                <a:gd name="T2" fmla="*/ 0 w 1786"/>
                <a:gd name="T3" fmla="*/ 8327 h 284"/>
                <a:gd name="T4" fmla="*/ 7903 w 1786"/>
                <a:gd name="T5" fmla="*/ 0 h 284"/>
                <a:gd name="T6" fmla="*/ 31640 w 1786"/>
                <a:gd name="T7" fmla="*/ 0 h 284"/>
                <a:gd name="T8" fmla="*/ 26190 w 1786"/>
                <a:gd name="T9" fmla="*/ 832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6"/>
            <p:cNvSpPr>
              <a:spLocks/>
            </p:cNvSpPr>
            <p:nvPr/>
          </p:nvSpPr>
          <p:spPr bwMode="gray">
            <a:xfrm>
              <a:off x="3580" y="2803"/>
              <a:ext cx="440" cy="509"/>
            </a:xfrm>
            <a:custGeom>
              <a:avLst/>
              <a:gdLst>
                <a:gd name="T0" fmla="*/ 5420 w 308"/>
                <a:gd name="T1" fmla="*/ 3479 h 442"/>
                <a:gd name="T2" fmla="*/ 0 w 308"/>
                <a:gd name="T3" fmla="*/ 12856 h 442"/>
                <a:gd name="T4" fmla="*/ 0 w 308"/>
                <a:gd name="T5" fmla="*/ 8319 h 442"/>
                <a:gd name="T6" fmla="*/ 5420 w 308"/>
                <a:gd name="T7" fmla="*/ 0 h 442"/>
                <a:gd name="T8" fmla="*/ 5420 w 308"/>
                <a:gd name="T9" fmla="*/ 3479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7"/>
            <p:cNvSpPr>
              <a:spLocks/>
            </p:cNvSpPr>
            <p:nvPr/>
          </p:nvSpPr>
          <p:spPr bwMode="gray">
            <a:xfrm>
              <a:off x="1281" y="2803"/>
              <a:ext cx="2744" cy="327"/>
            </a:xfrm>
            <a:custGeom>
              <a:avLst/>
              <a:gdLst>
                <a:gd name="T0" fmla="*/ 28568 w 1920"/>
                <a:gd name="T1" fmla="*/ 8199 h 284"/>
                <a:gd name="T2" fmla="*/ 0 w 1920"/>
                <a:gd name="T3" fmla="*/ 8199 h 284"/>
                <a:gd name="T4" fmla="*/ 7905 w 1920"/>
                <a:gd name="T5" fmla="*/ 0 h 284"/>
                <a:gd name="T6" fmla="*/ 34023 w 1920"/>
                <a:gd name="T7" fmla="*/ 0 h 284"/>
                <a:gd name="T8" fmla="*/ 28568 w 1920"/>
                <a:gd name="T9" fmla="*/ 8199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8"/>
            <p:cNvSpPr>
              <a:spLocks/>
            </p:cNvSpPr>
            <p:nvPr/>
          </p:nvSpPr>
          <p:spPr bwMode="gray">
            <a:xfrm>
              <a:off x="3136" y="3306"/>
              <a:ext cx="438" cy="510"/>
            </a:xfrm>
            <a:custGeom>
              <a:avLst/>
              <a:gdLst>
                <a:gd name="T0" fmla="*/ 5482 w 306"/>
                <a:gd name="T1" fmla="*/ 3521 h 444"/>
                <a:gd name="T2" fmla="*/ 0 w 306"/>
                <a:gd name="T3" fmla="*/ 12848 h 444"/>
                <a:gd name="T4" fmla="*/ 0 w 306"/>
                <a:gd name="T5" fmla="*/ 8260 h 444"/>
                <a:gd name="T6" fmla="*/ 5482 w 306"/>
                <a:gd name="T7" fmla="*/ 0 h 444"/>
                <a:gd name="T8" fmla="*/ 5482 w 306"/>
                <a:gd name="T9" fmla="*/ 352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9"/>
            <p:cNvSpPr>
              <a:spLocks/>
            </p:cNvSpPr>
            <p:nvPr/>
          </p:nvSpPr>
          <p:spPr bwMode="gray">
            <a:xfrm>
              <a:off x="2696" y="3809"/>
              <a:ext cx="440" cy="511"/>
            </a:xfrm>
            <a:custGeom>
              <a:avLst/>
              <a:gdLst>
                <a:gd name="T0" fmla="*/ 5513 w 308"/>
                <a:gd name="T1" fmla="*/ 3575 h 444"/>
                <a:gd name="T2" fmla="*/ 0 w 308"/>
                <a:gd name="T3" fmla="*/ 13002 h 444"/>
                <a:gd name="T4" fmla="*/ 0 w 308"/>
                <a:gd name="T5" fmla="*/ 8377 h 444"/>
                <a:gd name="T6" fmla="*/ 5513 w 308"/>
                <a:gd name="T7" fmla="*/ 0 h 444"/>
                <a:gd name="T8" fmla="*/ 5513 w 308"/>
                <a:gd name="T9" fmla="*/ 35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10"/>
            <p:cNvSpPr>
              <a:spLocks/>
            </p:cNvSpPr>
            <p:nvPr/>
          </p:nvSpPr>
          <p:spPr bwMode="gray">
            <a:xfrm>
              <a:off x="21" y="3812"/>
              <a:ext cx="3115" cy="326"/>
            </a:xfrm>
            <a:custGeom>
              <a:avLst/>
              <a:gdLst>
                <a:gd name="T0" fmla="*/ 33203 w 2180"/>
                <a:gd name="T1" fmla="*/ 8174 h 284"/>
                <a:gd name="T2" fmla="*/ 0 w 2180"/>
                <a:gd name="T3" fmla="*/ 8174 h 284"/>
                <a:gd name="T4" fmla="*/ 7915 w 2180"/>
                <a:gd name="T5" fmla="*/ 0 h 284"/>
                <a:gd name="T6" fmla="*/ 38660 w 2180"/>
                <a:gd name="T7" fmla="*/ 0 h 284"/>
                <a:gd name="T8" fmla="*/ 33203 w 2180"/>
                <a:gd name="T9" fmla="*/ 817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20"/>
            <p:cNvSpPr>
              <a:spLocks/>
            </p:cNvSpPr>
            <p:nvPr/>
          </p:nvSpPr>
          <p:spPr bwMode="gray">
            <a:xfrm>
              <a:off x="320" y="2251"/>
              <a:ext cx="1403" cy="1644"/>
            </a:xfrm>
            <a:custGeom>
              <a:avLst/>
              <a:gdLst>
                <a:gd name="T0" fmla="*/ 2 w 1824"/>
                <a:gd name="T1" fmla="*/ 517 h 2648"/>
                <a:gd name="T2" fmla="*/ 7 w 1824"/>
                <a:gd name="T3" fmla="*/ 445 h 2648"/>
                <a:gd name="T4" fmla="*/ 15 w 1824"/>
                <a:gd name="T5" fmla="*/ 380 h 2648"/>
                <a:gd name="T6" fmla="*/ 27 w 1824"/>
                <a:gd name="T7" fmla="*/ 320 h 2648"/>
                <a:gd name="T8" fmla="*/ 39 w 1824"/>
                <a:gd name="T9" fmla="*/ 266 h 2648"/>
                <a:gd name="T10" fmla="*/ 53 w 1824"/>
                <a:gd name="T11" fmla="*/ 219 h 2648"/>
                <a:gd name="T12" fmla="*/ 68 w 1824"/>
                <a:gd name="T13" fmla="*/ 178 h 2648"/>
                <a:gd name="T14" fmla="*/ 85 w 1824"/>
                <a:gd name="T15" fmla="*/ 142 h 2648"/>
                <a:gd name="T16" fmla="*/ 99 w 1824"/>
                <a:gd name="T17" fmla="*/ 111 h 2648"/>
                <a:gd name="T18" fmla="*/ 113 w 1824"/>
                <a:gd name="T19" fmla="*/ 86 h 2648"/>
                <a:gd name="T20" fmla="*/ 126 w 1824"/>
                <a:gd name="T21" fmla="*/ 65 h 2648"/>
                <a:gd name="T22" fmla="*/ 137 w 1824"/>
                <a:gd name="T23" fmla="*/ 50 h 2648"/>
                <a:gd name="T24" fmla="*/ 146 w 1824"/>
                <a:gd name="T25" fmla="*/ 39 h 2648"/>
                <a:gd name="T26" fmla="*/ 152 w 1824"/>
                <a:gd name="T27" fmla="*/ 32 h 2648"/>
                <a:gd name="T28" fmla="*/ 153 w 1824"/>
                <a:gd name="T29" fmla="*/ 30 h 2648"/>
                <a:gd name="T30" fmla="*/ 216 w 1824"/>
                <a:gd name="T31" fmla="*/ 12 h 2648"/>
                <a:gd name="T32" fmla="*/ 196 w 1824"/>
                <a:gd name="T33" fmla="*/ 68 h 2648"/>
                <a:gd name="T34" fmla="*/ 195 w 1824"/>
                <a:gd name="T35" fmla="*/ 69 h 2648"/>
                <a:gd name="T36" fmla="*/ 189 w 1824"/>
                <a:gd name="T37" fmla="*/ 73 h 2648"/>
                <a:gd name="T38" fmla="*/ 181 w 1824"/>
                <a:gd name="T39" fmla="*/ 78 h 2648"/>
                <a:gd name="T40" fmla="*/ 171 w 1824"/>
                <a:gd name="T41" fmla="*/ 86 h 2648"/>
                <a:gd name="T42" fmla="*/ 159 w 1824"/>
                <a:gd name="T43" fmla="*/ 98 h 2648"/>
                <a:gd name="T44" fmla="*/ 145 w 1824"/>
                <a:gd name="T45" fmla="*/ 113 h 2648"/>
                <a:gd name="T46" fmla="*/ 129 w 1824"/>
                <a:gd name="T47" fmla="*/ 134 h 2648"/>
                <a:gd name="T48" fmla="*/ 113 w 1824"/>
                <a:gd name="T49" fmla="*/ 159 h 2648"/>
                <a:gd name="T50" fmla="*/ 96 w 1824"/>
                <a:gd name="T51" fmla="*/ 189 h 2648"/>
                <a:gd name="T52" fmla="*/ 79 w 1824"/>
                <a:gd name="T53" fmla="*/ 227 h 2648"/>
                <a:gd name="T54" fmla="*/ 62 w 1824"/>
                <a:gd name="T55" fmla="*/ 269 h 2648"/>
                <a:gd name="T56" fmla="*/ 46 w 1824"/>
                <a:gd name="T57" fmla="*/ 318 h 2648"/>
                <a:gd name="T58" fmla="*/ 31 w 1824"/>
                <a:gd name="T59" fmla="*/ 376 h 2648"/>
                <a:gd name="T60" fmla="*/ 17 w 1824"/>
                <a:gd name="T61" fmla="*/ 442 h 2648"/>
                <a:gd name="T62" fmla="*/ 5 w 1824"/>
                <a:gd name="T63" fmla="*/ 51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Rectangle 21"/>
            <p:cNvSpPr>
              <a:spLocks noChangeArrowheads="1"/>
            </p:cNvSpPr>
            <p:nvPr/>
          </p:nvSpPr>
          <p:spPr bwMode="gray">
            <a:xfrm>
              <a:off x="1920" y="2623"/>
              <a:ext cx="2113" cy="18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Назначение </a:t>
              </a:r>
              <a:r>
                <a:rPr lang="ru-RU" sz="1600" b="1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коуча</a:t>
              </a:r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6" name="Rectangle 22"/>
            <p:cNvSpPr>
              <a:spLocks noChangeArrowheads="1"/>
            </p:cNvSpPr>
            <p:nvPr/>
          </p:nvSpPr>
          <p:spPr bwMode="gray">
            <a:xfrm>
              <a:off x="1292" y="3112"/>
              <a:ext cx="2303" cy="180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Реализация мер поддержки</a:t>
              </a:r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  <a:p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157" name="Freeform 23"/>
            <p:cNvSpPr>
              <a:spLocks/>
            </p:cNvSpPr>
            <p:nvPr/>
          </p:nvSpPr>
          <p:spPr bwMode="gray">
            <a:xfrm>
              <a:off x="652" y="3306"/>
              <a:ext cx="2927" cy="329"/>
            </a:xfrm>
            <a:custGeom>
              <a:avLst/>
              <a:gdLst>
                <a:gd name="T0" fmla="*/ 30904 w 2048"/>
                <a:gd name="T1" fmla="*/ 8365 h 286"/>
                <a:gd name="T2" fmla="*/ 0 w 2048"/>
                <a:gd name="T3" fmla="*/ 8365 h 286"/>
                <a:gd name="T4" fmla="*/ 7916 w 2048"/>
                <a:gd name="T5" fmla="*/ 0 h 286"/>
                <a:gd name="T6" fmla="*/ 36342 w 2048"/>
                <a:gd name="T7" fmla="*/ 0 h 286"/>
                <a:gd name="T8" fmla="*/ 30904 w 2048"/>
                <a:gd name="T9" fmla="*/ 836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Rectangle 24"/>
            <p:cNvSpPr>
              <a:spLocks noChangeArrowheads="1"/>
            </p:cNvSpPr>
            <p:nvPr/>
          </p:nvSpPr>
          <p:spPr bwMode="gray">
            <a:xfrm>
              <a:off x="654" y="3634"/>
              <a:ext cx="2492" cy="180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Знакомство с образовательной средой</a:t>
              </a:r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159" name="Rectangle 25"/>
            <p:cNvSpPr>
              <a:spLocks noChangeArrowheads="1"/>
            </p:cNvSpPr>
            <p:nvPr/>
          </p:nvSpPr>
          <p:spPr bwMode="gray">
            <a:xfrm>
              <a:off x="0" y="4140"/>
              <a:ext cx="2682" cy="180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Создание благоприятных условий</a:t>
              </a:r>
              <a:endPara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160" name="Text Box 27"/>
            <p:cNvSpPr txBox="1">
              <a:spLocks noChangeArrowheads="1"/>
            </p:cNvSpPr>
            <p:nvPr/>
          </p:nvSpPr>
          <p:spPr bwMode="gray">
            <a:xfrm>
              <a:off x="-755" y="2990"/>
              <a:ext cx="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6161" name="Text Box 28"/>
            <p:cNvSpPr txBox="1">
              <a:spLocks noChangeArrowheads="1"/>
            </p:cNvSpPr>
            <p:nvPr/>
          </p:nvSpPr>
          <p:spPr bwMode="gray">
            <a:xfrm>
              <a:off x="-755" y="3512"/>
              <a:ext cx="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6162" name="Text Box 29"/>
            <p:cNvSpPr txBox="1">
              <a:spLocks noChangeArrowheads="1"/>
            </p:cNvSpPr>
            <p:nvPr/>
          </p:nvSpPr>
          <p:spPr bwMode="gray">
            <a:xfrm>
              <a:off x="-755" y="4000"/>
              <a:ext cx="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6163" name="Freeform 4"/>
            <p:cNvSpPr>
              <a:spLocks/>
            </p:cNvSpPr>
            <p:nvPr/>
          </p:nvSpPr>
          <p:spPr bwMode="gray">
            <a:xfrm>
              <a:off x="5589" y="618"/>
              <a:ext cx="340" cy="432"/>
            </a:xfrm>
            <a:custGeom>
              <a:avLst/>
              <a:gdLst>
                <a:gd name="T0" fmla="*/ 4188 w 308"/>
                <a:gd name="T1" fmla="*/ 2975 h 444"/>
                <a:gd name="T2" fmla="*/ 0 w 308"/>
                <a:gd name="T3" fmla="*/ 10992 h 444"/>
                <a:gd name="T4" fmla="*/ 0 w 308"/>
                <a:gd name="T5" fmla="*/ 7082 h 444"/>
                <a:gd name="T6" fmla="*/ 4188 w 308"/>
                <a:gd name="T7" fmla="*/ 0 h 444"/>
                <a:gd name="T8" fmla="*/ 4188 w 308"/>
                <a:gd name="T9" fmla="*/ 29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5"/>
            <p:cNvSpPr>
              <a:spLocks/>
            </p:cNvSpPr>
            <p:nvPr/>
          </p:nvSpPr>
          <p:spPr bwMode="gray">
            <a:xfrm>
              <a:off x="3958" y="618"/>
              <a:ext cx="1975" cy="276"/>
            </a:xfrm>
            <a:custGeom>
              <a:avLst/>
              <a:gdLst>
                <a:gd name="T0" fmla="*/ 20269 w 1786"/>
                <a:gd name="T1" fmla="*/ 7028 h 284"/>
                <a:gd name="T2" fmla="*/ 0 w 1786"/>
                <a:gd name="T3" fmla="*/ 7028 h 284"/>
                <a:gd name="T4" fmla="*/ 6116 w 1786"/>
                <a:gd name="T5" fmla="*/ 0 h 284"/>
                <a:gd name="T6" fmla="*/ 24486 w 1786"/>
                <a:gd name="T7" fmla="*/ 0 h 284"/>
                <a:gd name="T8" fmla="*/ 20269 w 1786"/>
                <a:gd name="T9" fmla="*/ 702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6"/>
            <p:cNvSpPr>
              <a:spLocks/>
            </p:cNvSpPr>
            <p:nvPr/>
          </p:nvSpPr>
          <p:spPr bwMode="gray">
            <a:xfrm>
              <a:off x="5246" y="1047"/>
              <a:ext cx="340" cy="429"/>
            </a:xfrm>
            <a:custGeom>
              <a:avLst/>
              <a:gdLst>
                <a:gd name="T0" fmla="*/ 4188 w 308"/>
                <a:gd name="T1" fmla="*/ 2932 h 442"/>
                <a:gd name="T2" fmla="*/ 0 w 308"/>
                <a:gd name="T3" fmla="*/ 10836 h 442"/>
                <a:gd name="T4" fmla="*/ 0 w 308"/>
                <a:gd name="T5" fmla="*/ 7012 h 442"/>
                <a:gd name="T6" fmla="*/ 4188 w 308"/>
                <a:gd name="T7" fmla="*/ 0 h 442"/>
                <a:gd name="T8" fmla="*/ 4188 w 308"/>
                <a:gd name="T9" fmla="*/ 2932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7"/>
            <p:cNvSpPr>
              <a:spLocks/>
            </p:cNvSpPr>
            <p:nvPr/>
          </p:nvSpPr>
          <p:spPr bwMode="gray">
            <a:xfrm>
              <a:off x="3467" y="1047"/>
              <a:ext cx="2123" cy="275"/>
            </a:xfrm>
            <a:custGeom>
              <a:avLst/>
              <a:gdLst>
                <a:gd name="T0" fmla="*/ 22102 w 1920"/>
                <a:gd name="T1" fmla="*/ 6895 h 284"/>
                <a:gd name="T2" fmla="*/ 0 w 1920"/>
                <a:gd name="T3" fmla="*/ 6895 h 284"/>
                <a:gd name="T4" fmla="*/ 6116 w 1920"/>
                <a:gd name="T5" fmla="*/ 0 h 284"/>
                <a:gd name="T6" fmla="*/ 26323 w 1920"/>
                <a:gd name="T7" fmla="*/ 0 h 284"/>
                <a:gd name="T8" fmla="*/ 22102 w 1920"/>
                <a:gd name="T9" fmla="*/ 689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8"/>
            <p:cNvSpPr>
              <a:spLocks/>
            </p:cNvSpPr>
            <p:nvPr/>
          </p:nvSpPr>
          <p:spPr bwMode="gray">
            <a:xfrm>
              <a:off x="4903" y="1471"/>
              <a:ext cx="339" cy="431"/>
            </a:xfrm>
            <a:custGeom>
              <a:avLst/>
              <a:gdLst>
                <a:gd name="T0" fmla="*/ 4243 w 306"/>
                <a:gd name="T1" fmla="*/ 2975 h 444"/>
                <a:gd name="T2" fmla="*/ 0 w 306"/>
                <a:gd name="T3" fmla="*/ 10858 h 444"/>
                <a:gd name="T4" fmla="*/ 0 w 306"/>
                <a:gd name="T5" fmla="*/ 6980 h 444"/>
                <a:gd name="T6" fmla="*/ 4243 w 306"/>
                <a:gd name="T7" fmla="*/ 0 h 444"/>
                <a:gd name="T8" fmla="*/ 4243 w 306"/>
                <a:gd name="T9" fmla="*/ 297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9"/>
            <p:cNvSpPr>
              <a:spLocks/>
            </p:cNvSpPr>
            <p:nvPr/>
          </p:nvSpPr>
          <p:spPr bwMode="gray">
            <a:xfrm>
              <a:off x="4562" y="1896"/>
              <a:ext cx="341" cy="432"/>
            </a:xfrm>
            <a:custGeom>
              <a:avLst/>
              <a:gdLst>
                <a:gd name="T0" fmla="*/ 4272 w 308"/>
                <a:gd name="T1" fmla="*/ 3022 h 444"/>
                <a:gd name="T2" fmla="*/ 0 w 308"/>
                <a:gd name="T3" fmla="*/ 10992 h 444"/>
                <a:gd name="T4" fmla="*/ 0 w 308"/>
                <a:gd name="T5" fmla="*/ 7082 h 444"/>
                <a:gd name="T6" fmla="*/ 4272 w 308"/>
                <a:gd name="T7" fmla="*/ 0 h 444"/>
                <a:gd name="T8" fmla="*/ 4272 w 308"/>
                <a:gd name="T9" fmla="*/ 30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10"/>
            <p:cNvSpPr>
              <a:spLocks/>
            </p:cNvSpPr>
            <p:nvPr/>
          </p:nvSpPr>
          <p:spPr bwMode="gray">
            <a:xfrm>
              <a:off x="2492" y="1899"/>
              <a:ext cx="2411" cy="275"/>
            </a:xfrm>
            <a:custGeom>
              <a:avLst/>
              <a:gdLst>
                <a:gd name="T0" fmla="*/ 25699 w 2180"/>
                <a:gd name="T1" fmla="*/ 6895 h 284"/>
                <a:gd name="T2" fmla="*/ 0 w 2180"/>
                <a:gd name="T3" fmla="*/ 6895 h 284"/>
                <a:gd name="T4" fmla="*/ 6126 w 2180"/>
                <a:gd name="T5" fmla="*/ 0 h 284"/>
                <a:gd name="T6" fmla="*/ 29923 w 2180"/>
                <a:gd name="T7" fmla="*/ 0 h 284"/>
                <a:gd name="T8" fmla="*/ 25699 w 2180"/>
                <a:gd name="T9" fmla="*/ 689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0"/>
            <p:cNvSpPr>
              <a:spLocks/>
            </p:cNvSpPr>
            <p:nvPr/>
          </p:nvSpPr>
          <p:spPr bwMode="gray">
            <a:xfrm>
              <a:off x="2735" y="584"/>
              <a:ext cx="1086" cy="1389"/>
            </a:xfrm>
            <a:custGeom>
              <a:avLst/>
              <a:gdLst>
                <a:gd name="T0" fmla="*/ 1 w 1824"/>
                <a:gd name="T1" fmla="*/ 437 h 2648"/>
                <a:gd name="T2" fmla="*/ 5 w 1824"/>
                <a:gd name="T3" fmla="*/ 376 h 2648"/>
                <a:gd name="T4" fmla="*/ 12 w 1824"/>
                <a:gd name="T5" fmla="*/ 321 h 2648"/>
                <a:gd name="T6" fmla="*/ 21 w 1824"/>
                <a:gd name="T7" fmla="*/ 271 h 2648"/>
                <a:gd name="T8" fmla="*/ 30 w 1824"/>
                <a:gd name="T9" fmla="*/ 225 h 2648"/>
                <a:gd name="T10" fmla="*/ 41 w 1824"/>
                <a:gd name="T11" fmla="*/ 185 h 2648"/>
                <a:gd name="T12" fmla="*/ 53 w 1824"/>
                <a:gd name="T13" fmla="*/ 151 h 2648"/>
                <a:gd name="T14" fmla="*/ 65 w 1824"/>
                <a:gd name="T15" fmla="*/ 120 h 2648"/>
                <a:gd name="T16" fmla="*/ 77 w 1824"/>
                <a:gd name="T17" fmla="*/ 93 h 2648"/>
                <a:gd name="T18" fmla="*/ 88 w 1824"/>
                <a:gd name="T19" fmla="*/ 72 h 2648"/>
                <a:gd name="T20" fmla="*/ 98 w 1824"/>
                <a:gd name="T21" fmla="*/ 55 h 2648"/>
                <a:gd name="T22" fmla="*/ 106 w 1824"/>
                <a:gd name="T23" fmla="*/ 42 h 2648"/>
                <a:gd name="T24" fmla="*/ 113 w 1824"/>
                <a:gd name="T25" fmla="*/ 33 h 2648"/>
                <a:gd name="T26" fmla="*/ 117 w 1824"/>
                <a:gd name="T27" fmla="*/ 27 h 2648"/>
                <a:gd name="T28" fmla="*/ 118 w 1824"/>
                <a:gd name="T29" fmla="*/ 26 h 2648"/>
                <a:gd name="T30" fmla="*/ 167 w 1824"/>
                <a:gd name="T31" fmla="*/ 10 h 2648"/>
                <a:gd name="T32" fmla="*/ 152 w 1824"/>
                <a:gd name="T33" fmla="*/ 58 h 2648"/>
                <a:gd name="T34" fmla="*/ 151 w 1824"/>
                <a:gd name="T35" fmla="*/ 58 h 2648"/>
                <a:gd name="T36" fmla="*/ 146 w 1824"/>
                <a:gd name="T37" fmla="*/ 61 h 2648"/>
                <a:gd name="T38" fmla="*/ 140 w 1824"/>
                <a:gd name="T39" fmla="*/ 66 h 2648"/>
                <a:gd name="T40" fmla="*/ 132 w 1824"/>
                <a:gd name="T41" fmla="*/ 73 h 2648"/>
                <a:gd name="T42" fmla="*/ 123 w 1824"/>
                <a:gd name="T43" fmla="*/ 83 h 2648"/>
                <a:gd name="T44" fmla="*/ 112 w 1824"/>
                <a:gd name="T45" fmla="*/ 95 h 2648"/>
                <a:gd name="T46" fmla="*/ 100 w 1824"/>
                <a:gd name="T47" fmla="*/ 113 h 2648"/>
                <a:gd name="T48" fmla="*/ 88 w 1824"/>
                <a:gd name="T49" fmla="*/ 134 h 2648"/>
                <a:gd name="T50" fmla="*/ 74 w 1824"/>
                <a:gd name="T51" fmla="*/ 159 h 2648"/>
                <a:gd name="T52" fmla="*/ 61 w 1824"/>
                <a:gd name="T53" fmla="*/ 191 h 2648"/>
                <a:gd name="T54" fmla="*/ 48 w 1824"/>
                <a:gd name="T55" fmla="*/ 227 h 2648"/>
                <a:gd name="T56" fmla="*/ 36 w 1824"/>
                <a:gd name="T57" fmla="*/ 269 h 2648"/>
                <a:gd name="T58" fmla="*/ 24 w 1824"/>
                <a:gd name="T59" fmla="*/ 318 h 2648"/>
                <a:gd name="T60" fmla="*/ 13 w 1824"/>
                <a:gd name="T61" fmla="*/ 373 h 2648"/>
                <a:gd name="T62" fmla="*/ 4 w 1824"/>
                <a:gd name="T63" fmla="*/ 43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Rectangle 21"/>
            <p:cNvSpPr>
              <a:spLocks noChangeArrowheads="1"/>
            </p:cNvSpPr>
            <p:nvPr/>
          </p:nvSpPr>
          <p:spPr bwMode="gray">
            <a:xfrm>
              <a:off x="3961" y="894"/>
              <a:ext cx="1636" cy="155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72" name="Rectangle 22"/>
            <p:cNvSpPr>
              <a:spLocks noChangeArrowheads="1"/>
            </p:cNvSpPr>
            <p:nvPr/>
          </p:nvSpPr>
          <p:spPr bwMode="gray">
            <a:xfrm>
              <a:off x="3468" y="1322"/>
              <a:ext cx="1782" cy="152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73" name="Freeform 23"/>
            <p:cNvSpPr>
              <a:spLocks/>
            </p:cNvSpPr>
            <p:nvPr/>
          </p:nvSpPr>
          <p:spPr bwMode="gray">
            <a:xfrm>
              <a:off x="2971" y="1480"/>
              <a:ext cx="2265" cy="278"/>
            </a:xfrm>
            <a:custGeom>
              <a:avLst/>
              <a:gdLst>
                <a:gd name="T0" fmla="*/ 23914 w 2048"/>
                <a:gd name="T1" fmla="*/ 7069 h 286"/>
                <a:gd name="T2" fmla="*/ 0 w 2048"/>
                <a:gd name="T3" fmla="*/ 7069 h 286"/>
                <a:gd name="T4" fmla="*/ 6126 w 2048"/>
                <a:gd name="T5" fmla="*/ 0 h 286"/>
                <a:gd name="T6" fmla="*/ 28122 w 2048"/>
                <a:gd name="T7" fmla="*/ 0 h 286"/>
                <a:gd name="T8" fmla="*/ 23914 w 2048"/>
                <a:gd name="T9" fmla="*/ 7069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Rectangle 24"/>
            <p:cNvSpPr>
              <a:spLocks noChangeArrowheads="1"/>
            </p:cNvSpPr>
            <p:nvPr/>
          </p:nvSpPr>
          <p:spPr bwMode="gray">
            <a:xfrm>
              <a:off x="2925" y="1706"/>
              <a:ext cx="1997" cy="199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1">
                <a:solidFill>
                  <a:srgbClr val="800000"/>
                </a:solidFill>
                <a:latin typeface="Verdana" pitchFamily="34" charset="0"/>
              </a:endParaRPr>
            </a:p>
          </p:txBody>
        </p:sp>
        <p:sp>
          <p:nvSpPr>
            <p:cNvPr id="6175" name="Rectangle 25"/>
            <p:cNvSpPr>
              <a:spLocks noChangeArrowheads="1"/>
            </p:cNvSpPr>
            <p:nvPr/>
          </p:nvSpPr>
          <p:spPr bwMode="gray">
            <a:xfrm>
              <a:off x="2491" y="2175"/>
              <a:ext cx="2075" cy="152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76" name="Text Box 26"/>
            <p:cNvSpPr txBox="1">
              <a:spLocks noChangeArrowheads="1"/>
            </p:cNvSpPr>
            <p:nvPr/>
          </p:nvSpPr>
          <p:spPr bwMode="gray">
            <a:xfrm>
              <a:off x="1891" y="783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gray">
            <a:xfrm>
              <a:off x="1891" y="205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sz="1400">
                <a:latin typeface="Verdana" pitchFamily="34" charset="0"/>
              </a:endParaRPr>
            </a:p>
          </p:txBody>
        </p:sp>
        <p:sp>
          <p:nvSpPr>
            <p:cNvPr id="6178" name="Rectangle 58"/>
            <p:cNvSpPr>
              <a:spLocks noChangeArrowheads="1"/>
            </p:cNvSpPr>
            <p:nvPr/>
          </p:nvSpPr>
          <p:spPr bwMode="auto">
            <a:xfrm>
              <a:off x="249" y="470"/>
              <a:ext cx="2608" cy="756"/>
            </a:xfrm>
            <a:prstGeom prst="rect">
              <a:avLst/>
            </a:prstGeom>
            <a:solidFill>
              <a:srgbClr val="FFFF00">
                <a:alpha val="52940"/>
              </a:srgbClr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1" hangingPunct="1"/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Управленческие решения </a:t>
              </a:r>
            </a:p>
            <a:p>
              <a:pPr eaLnBrk="1" hangingPunct="1"/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по </a:t>
              </a:r>
              <a:r>
                <a:rPr lang="ru-RU" sz="2400" b="1" u="sng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адаптации</a:t>
              </a:r>
              <a:r>
                <a:rPr lang="ru-RU" sz="2400" b="1" u="sng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</a:t>
              </a:r>
            </a:p>
            <a:p>
              <a:pPr eaLnBrk="1" hangingPunct="1"/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молодых специалистов</a:t>
              </a:r>
              <a:endPara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9" name="Прямоугольник 58"/>
            <p:cNvSpPr>
              <a:spLocks noChangeArrowheads="1"/>
            </p:cNvSpPr>
            <p:nvPr/>
          </p:nvSpPr>
          <p:spPr bwMode="auto">
            <a:xfrm>
              <a:off x="2018" y="1979"/>
              <a:ext cx="28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Обеспечение психолого-</a:t>
              </a:r>
            </a:p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педагогического сопровождения</a:t>
              </a:r>
              <a:r>
                <a:rPr lang="ru-RU" sz="1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0" name="Прямоугольник 59"/>
            <p:cNvSpPr>
              <a:spLocks noChangeArrowheads="1"/>
            </p:cNvSpPr>
            <p:nvPr/>
          </p:nvSpPr>
          <p:spPr bwMode="auto">
            <a:xfrm>
              <a:off x="2744" y="1117"/>
              <a:ext cx="319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Включение в активную</a:t>
              </a:r>
            </a:p>
            <a:p>
              <a:pPr eaLnBrk="1" hangingPunct="1"/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деятельность </a:t>
              </a:r>
              <a:r>
                <a:rPr lang="ru-RU" sz="1600" b="1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педсообщества</a:t>
              </a:r>
              <a:endPara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1" name="Прямоугольник 60"/>
            <p:cNvSpPr>
              <a:spLocks noChangeArrowheads="1"/>
            </p:cNvSpPr>
            <p:nvPr/>
          </p:nvSpPr>
          <p:spPr bwMode="auto">
            <a:xfrm>
              <a:off x="3878" y="572"/>
              <a:ext cx="214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</a:t>
              </a:r>
            </a:p>
            <a:p>
              <a:pPr eaLnBrk="1" hangingPunct="1"/>
              <a:r>
                <a:rPr lang="ru-RU" sz="1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профессиональных</a:t>
              </a:r>
            </a:p>
            <a:p>
              <a:pPr eaLnBrk="1" hangingPunct="1"/>
              <a:r>
                <a:rPr lang="ru-RU" sz="1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компетентностей   </a:t>
              </a:r>
            </a:p>
          </p:txBody>
        </p:sp>
        <p:sp>
          <p:nvSpPr>
            <p:cNvPr id="6182" name="Прямоугольник 58"/>
            <p:cNvSpPr>
              <a:spLocks noChangeArrowheads="1"/>
            </p:cNvSpPr>
            <p:nvPr/>
          </p:nvSpPr>
          <p:spPr bwMode="auto">
            <a:xfrm>
              <a:off x="2154" y="1525"/>
              <a:ext cx="349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Разработка адресного </a:t>
              </a:r>
            </a:p>
            <a:p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профессионального маршрута</a:t>
              </a:r>
              <a:endPara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70" name="Picture 30" descr="1IMG_53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378" y="0"/>
            <a:ext cx="12588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2" descr="1IMG_53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075" y="549275"/>
            <a:ext cx="12906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 descr="1IMG_53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177925"/>
            <a:ext cx="12604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6" descr="1IMG_536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1719263"/>
            <a:ext cx="1346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 descr="1IMG_535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333" y="2168525"/>
            <a:ext cx="15017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27" descr="1IMG_536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615" y="2619375"/>
            <a:ext cx="14573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 descr="1IMG_535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746" y="3068638"/>
            <a:ext cx="12890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28" descr="1IMG_537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9" y="3429000"/>
            <a:ext cx="12223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 descr="1IMG_5349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860800"/>
            <a:ext cx="115154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WordArt 32"/>
          <p:cNvSpPr>
            <a:spLocks noChangeArrowheads="1" noChangeShapeType="1" noTextEdit="1"/>
          </p:cNvSpPr>
          <p:nvPr/>
        </p:nvSpPr>
        <p:spPr bwMode="auto">
          <a:xfrm rot="20058039">
            <a:off x="365309" y="1162278"/>
            <a:ext cx="3484172" cy="781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3517"/>
              </a:avLst>
            </a:prstTxWarp>
          </a:bodyPr>
          <a:lstStyle/>
          <a:p>
            <a:r>
              <a:rPr lang="ru-RU" sz="24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МБОУ "СШ № 56"</a:t>
            </a:r>
          </a:p>
        </p:txBody>
      </p:sp>
      <p:sp>
        <p:nvSpPr>
          <p:cNvPr id="8204" name="WordArt 33"/>
          <p:cNvSpPr>
            <a:spLocks noChangeArrowheads="1" noChangeShapeType="1" noTextEdit="1"/>
          </p:cNvSpPr>
          <p:nvPr/>
        </p:nvSpPr>
        <p:spPr bwMode="auto">
          <a:xfrm rot="20243952">
            <a:off x="3493573" y="4488825"/>
            <a:ext cx="5746750" cy="1157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588"/>
              </a:avLst>
            </a:prstTxWarp>
          </a:bodyPr>
          <a:lstStyle/>
          <a:p>
            <a:r>
              <a:rPr lang="ru-RU" sz="1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Команда молодых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ll dir="rd"/>
      </p:transition>
    </mc:Choice>
    <mc:Fallback xmlns="">
      <p:transition spd="slow" advClick="0" advTm="8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9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молодых </a:t>
            </a: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</a:t>
            </a:r>
            <a:endParaRPr 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7241" y="6023101"/>
            <a:ext cx="5675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«Молодо, да не зелено»</a:t>
            </a:r>
            <a:endParaRPr lang="ru-RU" sz="36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0654024"/>
              </p:ext>
            </p:extLst>
          </p:nvPr>
        </p:nvGraphicFramePr>
        <p:xfrm>
          <a:off x="161412" y="908663"/>
          <a:ext cx="8911188" cy="511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ll dir="rd"/>
      </p:transition>
    </mc:Choice>
    <mc:Fallback xmlns="">
      <p:transition spd="slow" advClick="0" advTm="8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178988" y="143865"/>
            <a:ext cx="6813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молодых педагогов</a:t>
            </a:r>
          </a:p>
        </p:txBody>
      </p:sp>
      <p:pic>
        <p:nvPicPr>
          <p:cNvPr id="10244" name="Picture 4" descr="D:\Work\Форум Новаций 2016\Дипломы\31CA3erDnY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0103">
            <a:off x="285634" y="3474267"/>
            <a:ext cx="2440093" cy="325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D:\Work\Форум Новаций 2016\Дипломы\image-0-02-05-2aca2aac6b239518c6e3ac027e3894c95f3dfe535ef31ad2926844ecae12b1c6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797">
            <a:off x="247367" y="884068"/>
            <a:ext cx="3684676" cy="2616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Work\Форум Новаций 2016\Дипломы\2015. 03 Вентана Граф Сертифика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6680">
            <a:off x="2369906" y="2272269"/>
            <a:ext cx="2339344" cy="324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Work\Форум Новаций 2016\Дипломы\IMG_20160804_103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964" y="884068"/>
            <a:ext cx="2482172" cy="35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Work\Форум Новаций 2016\Дипломы\2015. 03 Арт-Профи Благодарност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7167">
            <a:off x="6549300" y="1055610"/>
            <a:ext cx="2289270" cy="3175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Work\Форум Новаций 2016\Дипломы\2015. 11 Агитбригад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330">
            <a:off x="4301964" y="4059084"/>
            <a:ext cx="3761892" cy="265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78988" y="143865"/>
            <a:ext cx="6813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молодых педагогов</a:t>
            </a:r>
          </a:p>
        </p:txBody>
      </p:sp>
      <p:pic>
        <p:nvPicPr>
          <p:cNvPr id="13314" name="Picture 2" descr="D:\Work\Форум Новаций 2016\Дипломы\IMG_20160804_103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9746">
            <a:off x="6308940" y="3263937"/>
            <a:ext cx="2431456" cy="324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Work\Форум Новаций 2016\Дипломы\Сканировать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117">
            <a:off x="4525787" y="1847847"/>
            <a:ext cx="2603723" cy="3683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Work\Форум Новаций 2016\Дипломы\Сканировать1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4809">
            <a:off x="2338990" y="808911"/>
            <a:ext cx="2388945" cy="337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Work\Форум Новаций 2016\Дипломы\Сканировать10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8243">
            <a:off x="333455" y="841240"/>
            <a:ext cx="2270193" cy="321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Work\Форум Новаций 2016\Дипломы\Удостоверение олимпиады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9" y="3879061"/>
            <a:ext cx="4234039" cy="273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 dir="rd"/>
      </p:transition>
    </mc:Choice>
    <mc:Fallback xmlns="">
      <p:transition spd="slow" advClick="0" advTm="7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6bf08727e641bd2770c4584baded48beca9ddc"/>
</p:tagLst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287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elix</cp:lastModifiedBy>
  <cp:revision>99</cp:revision>
  <dcterms:created xsi:type="dcterms:W3CDTF">2012-11-01T12:04:58Z</dcterms:created>
  <dcterms:modified xsi:type="dcterms:W3CDTF">2016-10-21T13:05:58Z</dcterms:modified>
</cp:coreProperties>
</file>