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56" r:id="rId3"/>
    <p:sldId id="283" r:id="rId4"/>
    <p:sldId id="265" r:id="rId5"/>
    <p:sldId id="263" r:id="rId6"/>
    <p:sldId id="264" r:id="rId7"/>
    <p:sldId id="280" r:id="rId8"/>
    <p:sldId id="262" r:id="rId9"/>
    <p:sldId id="261" r:id="rId10"/>
    <p:sldId id="281" r:id="rId11"/>
    <p:sldId id="260" r:id="rId12"/>
    <p:sldId id="259" r:id="rId13"/>
    <p:sldId id="257" r:id="rId14"/>
    <p:sldId id="258" r:id="rId15"/>
    <p:sldId id="287" r:id="rId16"/>
    <p:sldId id="288" r:id="rId17"/>
    <p:sldId id="267" r:id="rId18"/>
    <p:sldId id="272" r:id="rId19"/>
    <p:sldId id="276" r:id="rId20"/>
    <p:sldId id="291" r:id="rId21"/>
    <p:sldId id="289" r:id="rId22"/>
    <p:sldId id="290" r:id="rId23"/>
    <p:sldId id="293" r:id="rId24"/>
    <p:sldId id="29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66"/>
    <a:srgbClr val="6600CC"/>
    <a:srgbClr val="9900FF"/>
    <a:srgbClr val="CC0099"/>
    <a:srgbClr val="00CC00"/>
    <a:srgbClr val="0000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85" autoAdjust="0"/>
  </p:normalViewPr>
  <p:slideViewPr>
    <p:cSldViewPr>
      <p:cViewPr varScale="1">
        <p:scale>
          <a:sx n="57" d="100"/>
          <a:sy n="57" d="100"/>
        </p:scale>
        <p:origin x="10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B46C72-8A4C-48DD-85B8-31961D0656E1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9D543-60DB-4DBF-8883-9A4314BBE1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41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A3BF7B-943E-4713-B485-2FDB7E22C06B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57C15-42A7-4D5B-A392-570A0078ED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85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F119E0-D546-4EC5-8C19-3EDE6D39B36E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7E196-9850-43F4-94BB-AC419905A3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F12E1C-8002-4FE1-942C-E48C0BD47F50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F1CD2-3B58-4DB7-A45D-FF430196A2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79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1C3FEB-4984-478B-B825-EA15A2C6FC2D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1C6EA-8918-4BAE-9842-A5159E30E3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20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446002-24AA-4095-A0D7-94CDD5F5EF95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DCDB7-D748-4B9F-91C5-1369FE34F0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04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C31637-20E8-4DD7-B064-7F73F3B911D9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55009-5577-451E-87AC-C90DCB3300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99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3AC03-D450-40D3-B9B4-C540CEDD4187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D6FC4-B007-4CF4-81B4-01DF4D9448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021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A8E19-7675-445E-B832-7D9B0C3B3943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17ACA-1766-44B5-9EA4-FE031CB28A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92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04EA0B-B9E0-4D6A-8A74-0FB37000C91B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54B12-8FED-4C8B-819F-9ED69B7560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29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2298C5-2DBA-4685-8C2D-8955FCD7D384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35585-E46D-45CA-8A1B-49DFA5F4FA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3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118ED3-1D1B-46A0-A112-A7863F699480}" type="datetimeFigureOut">
              <a:rPr lang="ru-RU" smtClean="0"/>
              <a:pPr>
                <a:defRPr/>
              </a:pPr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501F1C-7C8D-4432-831C-AB0C2640C2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15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1.jpeg"/><Relationship Id="rId7" Type="http://schemas.openxmlformats.org/officeDocument/2006/relationships/image" Target="../media/image93.jpeg"/><Relationship Id="rId12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95.jpeg"/><Relationship Id="rId5" Type="http://schemas.openxmlformats.org/officeDocument/2006/relationships/image" Target="../media/image92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6.jpeg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10" Type="http://schemas.openxmlformats.org/officeDocument/2006/relationships/image" Target="../media/image100.jpeg"/><Relationship Id="rId4" Type="http://schemas.microsoft.com/office/2007/relationships/hdphoto" Target="../media/hdphoto6.wdp"/><Relationship Id="rId9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У МЦ\СИМВОЛИКА\Банер\Форум 2011\Forum_prig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D:\МОУ МЦ\СИМВОЛИКА\Банер\Форум 2011\Forum_prig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0F9FE"/>
              </a:clrFrom>
              <a:clrTo>
                <a:srgbClr val="F0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87325"/>
            <a:ext cx="3948113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3924300" y="692150"/>
            <a:ext cx="5045075" cy="1077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cap="all" dirty="0" smtClean="0">
                <a:solidFill>
                  <a:srgbClr val="0000FF"/>
                </a:solidFill>
              </a:rPr>
              <a:t>Муниципальный Форум  инноваций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171450" y="2201863"/>
            <a:ext cx="88011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rgbClr val="0000FF"/>
                </a:solidFill>
              </a:rPr>
              <a:t>Эффективное управление</a:t>
            </a:r>
          </a:p>
          <a:p>
            <a:pPr algn="ctr" eaLnBrk="1" hangingPunct="1"/>
            <a:r>
              <a:rPr lang="ru-RU" altLang="ru-RU" sz="3600" b="1" dirty="0">
                <a:solidFill>
                  <a:srgbClr val="0000FF"/>
                </a:solidFill>
              </a:rPr>
              <a:t>как инновационный ресурс образовательной организации: </a:t>
            </a: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88900" y="6000750"/>
            <a:ext cx="3455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0000FF"/>
                </a:solidFill>
              </a:rPr>
              <a:t>ИВАНОВО 2016</a:t>
            </a:r>
          </a:p>
        </p:txBody>
      </p:sp>
      <p:sp>
        <p:nvSpPr>
          <p:cNvPr id="2055" name="TextBox 4"/>
          <p:cNvSpPr txBox="1">
            <a:spLocks noChangeArrowheads="1"/>
          </p:cNvSpPr>
          <p:nvPr/>
        </p:nvSpPr>
        <p:spPr bwMode="auto">
          <a:xfrm>
            <a:off x="163513" y="4038600"/>
            <a:ext cx="8801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3200" b="1">
                <a:solidFill>
                  <a:srgbClr val="C00000"/>
                </a:solidFill>
              </a:rPr>
              <a:t>от идеи до результата</a:t>
            </a:r>
          </a:p>
        </p:txBody>
      </p:sp>
    </p:spTree>
    <p:extLst>
      <p:ext uri="{BB962C8B-B14F-4D97-AF65-F5344CB8AC3E}">
        <p14:creationId xmlns:p14="http://schemas.microsoft.com/office/powerpoint/2010/main" val="40683787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17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088" y="188913"/>
            <a:ext cx="7497762" cy="76993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Благоустройство   территории</a:t>
            </a:r>
          </a:p>
        </p:txBody>
      </p:sp>
      <p:pic>
        <p:nvPicPr>
          <p:cNvPr id="8194" name="Picture 2" descr="C:\Documents and Settings\Admin\Рабочий стол\Безымянный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290" y="908720"/>
            <a:ext cx="3048574" cy="2368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Documents and Settings\Admin\Рабочий стол\Безымянный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908720"/>
            <a:ext cx="3176322" cy="2374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Documents and Settings\Admin\Рабочий стол\Безымянный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6262" y="4008632"/>
            <a:ext cx="3292202" cy="244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60445"/>
            <a:ext cx="3096344" cy="2320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Documents and Settings\Admin\Рабочий стол\Безымянный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9886" y="2204864"/>
            <a:ext cx="347935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17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9846" y="4437112"/>
            <a:ext cx="2904322" cy="2178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5" name="Picture 1" descr="C:\Documents and Settings\Admin\Рабочий стол\К фестивалю\Фотографии\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980728"/>
            <a:ext cx="316835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C:\Documents and Settings\Admin\Рабочий стол\К фестивалю\Фотографии\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6150" y="980728"/>
            <a:ext cx="307234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C:\Documents and Settings\Admin\Рабочий стол\К фестивалю\Фотографии\04_5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861048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 descr="C:\Documents and Settings\Admin\Рабочий стол\К фестивалю\Фотографии\0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825044"/>
            <a:ext cx="3216357" cy="2412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042988" y="57150"/>
            <a:ext cx="7467600" cy="92392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Конкурс снежных фигур</a:t>
            </a:r>
          </a:p>
        </p:txBody>
      </p:sp>
      <p:pic>
        <p:nvPicPr>
          <p:cNvPr id="21510" name="Picture 6" descr="C:\Documents and Settings\Admin\Рабочий стол\К фестивалю\Фотографии\08_2a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772816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 descr="C:\Documents and Settings\Admin\Мои документы\Dropbox\Сайт 20ой школы\Сайт 3.02.13\Снеговик\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44624"/>
            <a:ext cx="288152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052736"/>
            <a:ext cx="2897178" cy="2172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0" name="Picture 12" descr="C:\Documents and Settings\Admin\Мои документы\Dropbox\Сайт 20ой школы\Сайт 6.02.13\Новости_Конкурс снежных фигур 2 б класс\0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2995659" cy="2242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8158" y="3429000"/>
            <a:ext cx="2928326" cy="2196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C:\Documents and Settings\Admin\Рабочий стол\К фестивалю\Фотографии\03_5b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653136"/>
            <a:ext cx="2304256" cy="2092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 descr="C:\Documents and Settings\Admin\Рабочий стол\К фестивалю\Фотографии\09_2a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16" y="1052736"/>
            <a:ext cx="2915816" cy="2186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9" name="Picture 11" descr="C:\Documents and Settings\Admin\Мои документы\Dropbox\Сайт 20ой школы\Сайт 6.02.13\Новости_Конкурс снежных фигур 2 б класс\1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9446" y="1988144"/>
            <a:ext cx="3751824" cy="2809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5085184"/>
            <a:ext cx="2099279" cy="1574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505887"/>
            <a:ext cx="3343052" cy="2507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3" name="Picture 7" descr="C:\Documents and Settings\Admin\Мои документы\Dropbox\Сайт 20ой школы\Сайт 20.05.13\2_Управляющий совет_Ландшафтные фигуры\0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2879161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8" descr="C:\Documents and Settings\Admin\Мои документы\Dropbox\Сайт 20ой школы\Сайт 20.05.13\2_Управляющий совет_Ландшафтные фигуры\1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31787"/>
            <a:ext cx="2880320" cy="2161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6" name="Picture 10" descr="C:\Documents and Settings\Admin\Мои документы\Dropbox\Сайт 20ой школы\Сайт 20.05.13\2_Управляющий совет_Ландшафтные фигуры\1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212976"/>
            <a:ext cx="2664296" cy="199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4" descr="C:\Documents and Settings\Admin\Мои документы\Dropbox\Сайт 20ой школы\Сайт 20.05.13\2_Управляющий совет_Ландшафтные фигуры\1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2688" y="836712"/>
            <a:ext cx="2771800" cy="2079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76600" y="5222875"/>
            <a:ext cx="5265738" cy="144621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Конкурс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ландшафтных фигур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4124"/>
            <a:ext cx="2016224" cy="26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88640"/>
            <a:ext cx="2664296" cy="199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1" y="2132856"/>
            <a:ext cx="355239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743146"/>
            <a:ext cx="2472275" cy="1854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2784310" cy="20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0205" y="2420888"/>
            <a:ext cx="2400267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240026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9" descr="C:\Documents and Settings\Admin\Мои документы\Dropbox\Сайт 20ой школы\Сайт 20.05.13\2_Управляющий совет_Ландшафтные фигуры\16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7039" y="260648"/>
            <a:ext cx="259124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school\Desktop\МОП\флешмоб\IMG_51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208912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283295"/>
            <a:ext cx="7647607" cy="76944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 smtClean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Флешмоб</a:t>
            </a:r>
            <a:r>
              <a:rPr lang="ru-RU" sz="4400" b="1" dirty="0" smtClean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родителей с детьми</a:t>
            </a:r>
            <a:endParaRPr lang="ru-RU" sz="4400" b="1" dirty="0">
              <a:ln w="1905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school\Desktop\МОП\флешмоб\IMG_50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568444" cy="5712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 descr="C:\Documents and Settings\Admin\Рабочий стол\К фестивалю\Сайт 24.11.12\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9185" y="278541"/>
            <a:ext cx="2951287" cy="221435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4340" name="Picture 4" descr="C:\Documents and Settings\Admin\Рабочий стол\К фестивалю\Сайт 24.11.12\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9185" y="4437139"/>
            <a:ext cx="3000760" cy="209726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4345" name="Picture 9" descr="C:\Documents and Settings\Admin\Рабочий стол\К фестивалю\Сайт 24.11.12\0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293096"/>
            <a:ext cx="297513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97513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Admin\Рабочий стол\К фестивалю\Сайт 24.11.12\1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1" y="2132856"/>
            <a:ext cx="376786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341688" y="241300"/>
            <a:ext cx="2454275" cy="175418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Дочки-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матери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20999" y="4840643"/>
            <a:ext cx="2242922" cy="1446550"/>
          </a:xfrm>
          <a:prstGeom prst="rect">
            <a:avLst/>
          </a:prstGeom>
          <a:noFill/>
          <a:ln w="76200"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i="1" dirty="0">
                <a:solidFill>
                  <a:srgbClr val="6600CC"/>
                </a:solidFill>
                <a:latin typeface="Arial Narrow" panose="020B0606020202030204" pitchFamily="34" charset="0"/>
                <a:cs typeface="+mn-cs"/>
              </a:rPr>
              <a:t>2013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 descr="D:\Мои документы1\Школьная\САЙТ\Сайт 2013 - 2014\Сайт 9.02.14\1_Новости\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04664"/>
            <a:ext cx="3384376" cy="2542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 descr="D:\Мои документы1\Школьная\САЙТ\Сайт 2013 - 2014\Сайт 9.02.14\1_Новости\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567" y="404664"/>
            <a:ext cx="3354847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4" name="Picture 8" descr="D:\Мои документы1\Школьная\САЙТ\Сайт 2013 - 2014\Сайт 9.02.14\1_Новости\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06729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5" name="Picture 9" descr="D:\Мои документы1\Школьная\САЙТ\Сайт 2013 - 2014\Сайт 9.02.14\1_Новости\1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019063"/>
            <a:ext cx="3240361" cy="2434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D:\Мои документы1\Школьная\САЙТ\Сайт 2013 - 2014\Сайт 9.02.14\1_Новости\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2204863"/>
            <a:ext cx="4032448" cy="2697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9" name="Прямоугольник 2"/>
          <p:cNvSpPr>
            <a:spLocks noChangeArrowheads="1"/>
          </p:cNvSpPr>
          <p:nvPr/>
        </p:nvSpPr>
        <p:spPr bwMode="auto">
          <a:xfrm>
            <a:off x="3325813" y="4895850"/>
            <a:ext cx="22415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8800" b="1" i="1">
                <a:solidFill>
                  <a:srgbClr val="6600CC"/>
                </a:solidFill>
                <a:latin typeface="Arial Narrow" pitchFamily="34" charset="0"/>
              </a:rPr>
              <a:t>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 descr="D:\Мои документы1\Школьная\САЙТ\Сайт 2013 - 2014\Сайт 9.02.14\1_Новости\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847" y="3933056"/>
            <a:ext cx="3216041" cy="241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5" name="Picture 5" descr="D:\Мои документы1\Школьная\САЙТ\Сайт 2013 - 2014\Сайт 9.02.14\1_Новости\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4430" y="4005064"/>
            <a:ext cx="3216042" cy="2416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7" name="Picture 7" descr="D:\Мои документы1\Школьная\САЙТ\Сайт 2013 - 2014\Сайт 9.02.14\1_Новости\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0751"/>
            <a:ext cx="3168352" cy="238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8" descr="D:\Мои документы1\Школьная\САЙТ\Сайт 2013 - 2014\Сайт 9.02.14\1_Новости\3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6685" y="404664"/>
            <a:ext cx="316314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4320480" cy="2629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3" name="TextBox 1"/>
          <p:cNvSpPr txBox="1">
            <a:spLocks noChangeArrowheads="1"/>
          </p:cNvSpPr>
          <p:nvPr/>
        </p:nvSpPr>
        <p:spPr bwMode="auto">
          <a:xfrm>
            <a:off x="3406775" y="4914900"/>
            <a:ext cx="22320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800" b="1" i="1">
                <a:solidFill>
                  <a:srgbClr val="6600CC"/>
                </a:solidFill>
                <a:latin typeface="Arial Narrow" pitchFamily="34" charset="0"/>
              </a:rPr>
              <a:t>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3850" y="2420938"/>
            <a:ext cx="8569325" cy="337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ts val="6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 smtClean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Управляющий совет</a:t>
            </a:r>
            <a:r>
              <a:rPr lang="ru-RU" sz="5400" b="1" dirty="0" smtClean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8800" b="1" dirty="0" smtClean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школы</a:t>
            </a:r>
          </a:p>
          <a:p>
            <a:pPr algn="ctr" fontAlgn="auto">
              <a:lnSpc>
                <a:spcPts val="6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проектная</a:t>
            </a:r>
            <a:r>
              <a:rPr lang="ru-RU" sz="6600" b="1" dirty="0" smtClean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5400" b="1" dirty="0" smtClean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деятельность</a:t>
            </a:r>
            <a:endParaRPr lang="ru-RU" sz="6600" b="1" dirty="0" smtClean="0">
              <a:ln w="1905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ts val="6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8800" b="1" dirty="0">
              <a:ln w="1905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7" y="196008"/>
            <a:ext cx="2154256" cy="2069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45678" y="5949280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«СШ № 20»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3406775" y="4914900"/>
            <a:ext cx="22320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800" b="1" i="1" dirty="0" smtClean="0">
                <a:solidFill>
                  <a:srgbClr val="6600CC"/>
                </a:solidFill>
                <a:latin typeface="Arial Narrow" pitchFamily="34" charset="0"/>
              </a:rPr>
              <a:t>2015</a:t>
            </a:r>
            <a:endParaRPr lang="ru-RU" sz="8800" b="1" i="1" dirty="0">
              <a:solidFill>
                <a:srgbClr val="6600CC"/>
              </a:solidFill>
              <a:latin typeface="Arial Narrow" pitchFamily="34" charset="0"/>
            </a:endParaRPr>
          </a:p>
        </p:txBody>
      </p:sp>
      <p:pic>
        <p:nvPicPr>
          <p:cNvPr id="22534" name="Picture 6" descr="3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306" y="260647"/>
            <a:ext cx="3199819" cy="2394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3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237" y="4208563"/>
            <a:ext cx="2999537" cy="2244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DSC05731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2865" b="7593"/>
          <a:stretch/>
        </p:blipFill>
        <p:spPr bwMode="auto">
          <a:xfrm>
            <a:off x="5642248" y="4208563"/>
            <a:ext cx="3106216" cy="2244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DSC0573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686068" cy="2250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DSC0575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1" y="2316770"/>
            <a:ext cx="4392711" cy="2290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51125" y="620688"/>
            <a:ext cx="2705051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Мамы, папы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2180" y="2624387"/>
            <a:ext cx="2023332" cy="1380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дочки</a:t>
            </a:r>
            <a:endParaRPr lang="ru-RU" sz="5400" b="1" dirty="0">
              <a:ln w="1905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2691396"/>
            <a:ext cx="2952328" cy="1380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сыночки</a:t>
            </a:r>
            <a:endParaRPr lang="ru-RU" sz="5400" b="1" dirty="0">
              <a:ln w="1905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 descr="DSC_0701_С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7" y="260350"/>
            <a:ext cx="3164361" cy="2304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DSC_07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624" y="3906360"/>
            <a:ext cx="4017086" cy="2346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DSC_07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0891" y="3789040"/>
            <a:ext cx="3946781" cy="2468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DSC_073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5319" y="260350"/>
            <a:ext cx="5354120" cy="2304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3391635" y="5301208"/>
            <a:ext cx="22320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800" b="1" i="1" dirty="0" smtClean="0">
                <a:solidFill>
                  <a:srgbClr val="6600CC"/>
                </a:solidFill>
                <a:latin typeface="Arial Narrow" pitchFamily="34" charset="0"/>
              </a:rPr>
              <a:t>2016</a:t>
            </a:r>
            <a:endParaRPr lang="ru-RU" sz="8800" b="1" i="1" dirty="0">
              <a:solidFill>
                <a:srgbClr val="6600CC"/>
              </a:solidFill>
              <a:latin typeface="Arial Narrow" pitchFamily="34" charset="0"/>
            </a:endParaRPr>
          </a:p>
        </p:txBody>
      </p:sp>
      <p:pic>
        <p:nvPicPr>
          <p:cNvPr id="20485" name="Picture 5" descr="DSC_0682 (640x414)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4167" y="2049709"/>
            <a:ext cx="3964017" cy="2243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3406775" y="4581128"/>
            <a:ext cx="22320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800" b="1" i="1" dirty="0" smtClean="0">
                <a:solidFill>
                  <a:srgbClr val="6600CC"/>
                </a:solidFill>
                <a:latin typeface="Arial Narrow" pitchFamily="34" charset="0"/>
              </a:rPr>
              <a:t>2016</a:t>
            </a:r>
            <a:endParaRPr lang="ru-RU" sz="8800" b="1" i="1" dirty="0">
              <a:solidFill>
                <a:srgbClr val="6600CC"/>
              </a:solidFill>
              <a:latin typeface="Arial Narrow" pitchFamily="34" charset="0"/>
            </a:endParaRPr>
          </a:p>
        </p:txBody>
      </p:sp>
      <p:pic>
        <p:nvPicPr>
          <p:cNvPr id="21509" name="Picture 5" descr="DSC_0741_С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4471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0411" y="5967314"/>
            <a:ext cx="9013589" cy="7621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Межшкольный конкурс (родители и дети ОУ </a:t>
            </a:r>
            <a:r>
              <a:rPr lang="ru-RU" sz="1400" b="1" dirty="0" smtClean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sz="2800" b="1" dirty="0" smtClean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и 31)</a:t>
            </a:r>
            <a:endParaRPr lang="ru-RU" sz="2800" b="1" dirty="0">
              <a:ln w="1905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 descr="эмблема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60906" cy="612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8980" y="2114488"/>
            <a:ext cx="8726043" cy="88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ts val="6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905">
                  <a:solidFill>
                    <a:srgbClr val="FFFF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000" b="1" dirty="0">
              <a:ln w="1905">
                <a:solidFill>
                  <a:srgbClr val="FFFF00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1566" y="4797152"/>
            <a:ext cx="7243340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ln w="1905">
                  <a:solidFill>
                    <a:srgbClr val="000066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Председатель Управляющего совета школы № 20 </a:t>
            </a:r>
            <a:endParaRPr lang="ru-RU" sz="3200" b="1" i="1" dirty="0" smtClean="0">
              <a:ln w="1905">
                <a:solidFill>
                  <a:srgbClr val="000066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/>
            <a:r>
              <a:rPr lang="ru-RU" sz="3200" b="1" i="1" dirty="0" err="1" smtClean="0">
                <a:ln w="1905">
                  <a:solidFill>
                    <a:srgbClr val="000066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Балякина</a:t>
            </a:r>
            <a:r>
              <a:rPr lang="ru-RU" sz="3200" b="1" i="1" dirty="0" smtClean="0">
                <a:ln w="1905">
                  <a:solidFill>
                    <a:srgbClr val="000066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3200" b="1" i="1" dirty="0">
                <a:ln w="1905">
                  <a:solidFill>
                    <a:srgbClr val="000066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Ирина Львовна</a:t>
            </a:r>
          </a:p>
        </p:txBody>
      </p:sp>
    </p:spTree>
    <p:extLst>
      <p:ext uri="{BB962C8B-B14F-4D97-AF65-F5344CB8AC3E}">
        <p14:creationId xmlns:p14="http://schemas.microsoft.com/office/powerpoint/2010/main" val="244600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lnSpc>
                <a:spcPts val="6200"/>
              </a:lnSpc>
              <a:defRPr/>
            </a:pPr>
            <a:endParaRPr lang="ru-RU" sz="8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92150"/>
            <a:ext cx="8207375" cy="537368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3" y="4382489"/>
            <a:ext cx="3424489" cy="216752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357820"/>
            <a:ext cx="3424489" cy="216752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50" y="4299446"/>
            <a:ext cx="3096344" cy="2317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185" y="260648"/>
            <a:ext cx="2032559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332657"/>
            <a:ext cx="223224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206312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3" y="260648"/>
            <a:ext cx="2016223" cy="280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3132138" y="5589588"/>
            <a:ext cx="2544762" cy="70802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Фестиваль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5288" y="3357563"/>
            <a:ext cx="1920875" cy="70802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Русские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77050" y="3357563"/>
            <a:ext cx="1798638" cy="70802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сезоны</a:t>
            </a: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184" y="285317"/>
            <a:ext cx="2032559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39" y="357326"/>
            <a:ext cx="223224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1" y="285317"/>
            <a:ext cx="206312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85317"/>
            <a:ext cx="2016223" cy="280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2860" y="2276872"/>
            <a:ext cx="3940923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9341" y="104951"/>
            <a:ext cx="4183139" cy="2387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47328"/>
            <a:ext cx="3456384" cy="242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4882" y="4365104"/>
            <a:ext cx="419759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16632"/>
            <a:ext cx="3384375" cy="2533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1916832"/>
            <a:ext cx="3456384" cy="277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39750" y="3081338"/>
            <a:ext cx="2039938" cy="70802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Концерт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67450" y="3009900"/>
            <a:ext cx="2625725" cy="70643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поколений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221499"/>
            <a:ext cx="2448272" cy="3447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06412"/>
            <a:ext cx="2520280" cy="2862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3653317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88640"/>
            <a:ext cx="374977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46956" y="2348880"/>
            <a:ext cx="414126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203575" y="5534025"/>
            <a:ext cx="2808288" cy="132397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Концерт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поколений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975" y="333375"/>
            <a:ext cx="4330700" cy="83026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Зимние забавы</a:t>
            </a:r>
          </a:p>
        </p:txBody>
      </p:sp>
      <p:pic>
        <p:nvPicPr>
          <p:cNvPr id="5122" name="Picture 2" descr="C:\Documents and Settings\Admin\Мои документы\Dropbox\Сайт 20ой школы\Сайт 6.02.13\Быть здоровым_Зимние забавы 2 б класс\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024336" cy="2388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Admin\Мои документы\Dropbox\Сайт 20ой школы\Сайт 6.02.13\Быть здоровым_Зимние забавы 2 б класс\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4376" y="3573016"/>
            <a:ext cx="2434088" cy="282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Documents and Settings\Admin\Мои документы\Dropbox\Сайт 20ой школы\Сайт 5.02.14\2_Здоровым быть_Зимние забавы-2014\03.JPG"/>
          <p:cNvPicPr>
            <a:picLocks noChangeAspect="1" noChangeArrowheads="1"/>
          </p:cNvPicPr>
          <p:nvPr/>
        </p:nvPicPr>
        <p:blipFill>
          <a:blip r:embed="rId5" cstate="email">
            <a:lum brigh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1" y="1193009"/>
            <a:ext cx="2901674" cy="2235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Documents and Settings\Admin\Мои документы\Dropbox\Сайт 20ой школы\Сайт 5.02.14\2_Здоровым быть_Зимние забавы-2014\0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520" y="4149080"/>
            <a:ext cx="297361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Documents and Settings\Admin\Мои документы\Dropbox\Сайт 20ой школы\Сайт 5.02.14\2_Здоровым быть_Зимние забавы-2014\06.JPG"/>
          <p:cNvPicPr>
            <a:picLocks noChangeAspect="1" noChangeArrowheads="1"/>
          </p:cNvPicPr>
          <p:nvPr/>
        </p:nvPicPr>
        <p:blipFill>
          <a:blip r:embed="rId7" cstate="email">
            <a:lum brigh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3384376" cy="2539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7" name="Picture 1" descr="C:\Documents and Settings\Admin\Рабочий стол\К фестивалю\Новости 24.03.13_Мама, папа и я - спорт. семья\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043" y="1772816"/>
            <a:ext cx="2975133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C:\Documents and Settings\Admin\Рабочий стол\К фестивалю\Новости 24.03.13_Мама, папа и я - спорт. семья\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051080"/>
            <a:ext cx="2654525" cy="2170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532313" y="115888"/>
            <a:ext cx="184150" cy="58578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6" name="Picture 2" descr="C:\Documents and Settings\Admin\Рабочий стол\К фестивалю\Новости 24.03.13_Мама, папа и я - спорт. семья\0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2879163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5" descr="C:\Documents and Settings\Admin\Рабочий стол\К фестивалю\Новости 24.03.13_Мама, папа и я - спорт. семья\5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293096"/>
            <a:ext cx="288643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C:\Documents and Settings\Admin\Рабочий стол\К фестивалю\Новости 24.03.13_Мама, папа и я - спорт. семья\4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9408" y="4365104"/>
            <a:ext cx="278656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835150" y="188913"/>
            <a:ext cx="5346700" cy="157003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Мама, папа и 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 спортивная семья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 descr="C:\Documents and Settings\Admin\Рабочий стол\К фестивалю\Новости 24.03.13_Мама, папа и я - спорт. семья\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409298"/>
            <a:ext cx="2808312" cy="2107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C:\Documents and Settings\Admin\Рабочий стол\К фестивалю\Новости 24.03.13_Мама, папа и я - спорт. семья\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2808312" cy="2107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Documents and Settings\Admin\Рабочий стол\К фестивалю\Новости 24.03.13_Мама, папа и я - спорт. семья\2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297513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9" descr="C:\Documents and Settings\Admin\Рабочий стол\К фестивалю\Новости 24.03.13_Мама, папа и я - спорт. семья\4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3096344" cy="2841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C:\Documents and Settings\Admin\Рабочий стол\К фестивалю\Новости 24.03.13_Мама, папа и я - спорт. семья\3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4293096"/>
            <a:ext cx="2808312" cy="2107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Documents and Settings\Admin\Мои документы\Dropbox\Сайт 20ой школы\Новости 24.03.13_Мама, папа и я - спорт. семья\2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548680"/>
            <a:ext cx="2952328" cy="2215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Ц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МЦ</Template>
  <TotalTime>1085</TotalTime>
  <Words>95</Words>
  <Application>Microsoft Office PowerPoint</Application>
  <PresentationFormat>Экран (4:3)</PresentationFormat>
  <Paragraphs>38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Arial Narrow</vt:lpstr>
      <vt:lpstr>Calibri</vt:lpstr>
      <vt:lpstr>МЦ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elix</cp:lastModifiedBy>
  <cp:revision>109</cp:revision>
  <dcterms:created xsi:type="dcterms:W3CDTF">2014-02-16T15:09:45Z</dcterms:created>
  <dcterms:modified xsi:type="dcterms:W3CDTF">2016-10-24T13:17:13Z</dcterms:modified>
</cp:coreProperties>
</file>