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58" r:id="rId5"/>
    <p:sldId id="259" r:id="rId6"/>
    <p:sldId id="276" r:id="rId7"/>
    <p:sldId id="267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BF3D6-7A89-4CA0-9C1F-8D79B5440AEC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0D17D-E97E-438C-B914-131DB5D58B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B1850-F0D8-4345-B8C4-B982D1E22628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00BA8-292B-47BC-B134-EB3C2CC934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5DB64-DCDD-4499-836E-410E353D8DD2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BF4F8-56D9-47EA-8B8D-D0CEBB33F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22EE4-3507-4AED-8E24-F9066F2580FF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E7F33-FB38-45EA-AE66-1064E8125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0B77F-ECAE-4CFE-8A67-B66EF4933739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02FA6-662A-4B45-A25D-5B39D370C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594DA-61CD-4882-A6D8-870D5D5A973C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4967E-7519-4B30-81DB-298FA9CA8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20ABA-9623-4515-94E8-62E599F2753C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DE68E-2A32-46D1-856E-7C4A1887B8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DAA6C-86F9-4B2D-A376-2F70F1A89FE9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03AB9-DE49-45EB-973B-3EBBB23B8C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0D238-B662-4A4E-A5BC-4AA89F1956E2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FF434-74A7-4898-9033-DEC9E421A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F9D6F-D187-4006-AE8D-6E60E96B8BBE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075BF-63A0-4B53-A2BC-017A019389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3E4CD-949A-4381-9ECB-441E5FBF05B9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A64E0-C788-447E-9249-A65F1E588D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F9E3EC-0731-463D-AC2B-82E2C9CDF4E3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DA039F-8543-469F-B57D-80FB77DDCC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D:\job\iq\апельсин\2013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620713"/>
            <a:ext cx="7753350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D:\квашнин гл\фото\марафон\2013\Марафон Ты нам нужен_закрытие\Изображение 0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8642350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787900" y="6165850"/>
            <a:ext cx="4211638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ОРГКОМИТЕТ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10188" y="6550025"/>
            <a:ext cx="31686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3 апреля 2013г.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2"/>
          <p:cNvSpPr txBox="1">
            <a:spLocks noChangeArrowheads="1"/>
          </p:cNvSpPr>
          <p:nvPr/>
        </p:nvSpPr>
        <p:spPr bwMode="auto">
          <a:xfrm>
            <a:off x="250825" y="1412875"/>
            <a:ext cx="8410575" cy="478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endParaRPr lang="ru-RU" sz="2000">
              <a:latin typeface="Bookman Old Style" pitchFamily="18" charset="0"/>
            </a:endParaRPr>
          </a:p>
          <a:p>
            <a:pPr marL="342900" indent="-342900" algn="ctr"/>
            <a:r>
              <a:rPr lang="ru-RU" sz="3200" u="sng"/>
              <a:t>5 лет дарим добро</a:t>
            </a:r>
          </a:p>
          <a:p>
            <a:pPr marL="342900" indent="-342900" algn="ctr"/>
            <a:r>
              <a:rPr lang="ru-RU" sz="3200" u="sng">
                <a:latin typeface="Bookman Old Style" pitchFamily="18" charset="0"/>
              </a:rPr>
              <a:t>Фонд марафона</a:t>
            </a:r>
            <a:endParaRPr lang="ru-RU" sz="3200" b="1">
              <a:latin typeface="Bookman Old Style" pitchFamily="18" charset="0"/>
            </a:endParaRPr>
          </a:p>
          <a:p>
            <a:pPr marL="342900" indent="-342900">
              <a:buClr>
                <a:srgbClr val="FF9933"/>
              </a:buClr>
              <a:buFontTx/>
              <a:buChar char="•"/>
            </a:pPr>
            <a:r>
              <a:rPr lang="ru-RU" sz="3200" b="1">
                <a:latin typeface="Bookman Old Style" pitchFamily="18" charset="0"/>
              </a:rPr>
              <a:t>2008 – 223 т.р.</a:t>
            </a:r>
          </a:p>
          <a:p>
            <a:pPr marL="342900" indent="-342900">
              <a:buClr>
                <a:srgbClr val="FF9933"/>
              </a:buClr>
              <a:buFontTx/>
              <a:buChar char="•"/>
            </a:pPr>
            <a:r>
              <a:rPr lang="ru-RU" sz="3200" b="1">
                <a:latin typeface="Bookman Old Style" pitchFamily="18" charset="0"/>
              </a:rPr>
              <a:t>2009 –</a:t>
            </a:r>
            <a:r>
              <a:rPr lang="ru-RU" sz="3200">
                <a:latin typeface="Bookman Old Style" pitchFamily="18" charset="0"/>
              </a:rPr>
              <a:t> </a:t>
            </a:r>
            <a:r>
              <a:rPr lang="ru-RU" sz="3200" b="1">
                <a:latin typeface="Bookman Old Style" pitchFamily="18" charset="0"/>
              </a:rPr>
              <a:t>823 т.р.</a:t>
            </a:r>
          </a:p>
          <a:p>
            <a:pPr marL="342900" indent="-342900">
              <a:buClr>
                <a:srgbClr val="FF9933"/>
              </a:buClr>
              <a:buFontTx/>
              <a:buChar char="•"/>
            </a:pPr>
            <a:r>
              <a:rPr lang="ru-RU" sz="3200" b="1">
                <a:latin typeface="Bookman Old Style" pitchFamily="18" charset="0"/>
              </a:rPr>
              <a:t>2010 – 1млн. 536 т.р.</a:t>
            </a:r>
          </a:p>
          <a:p>
            <a:pPr marL="342900" indent="-342900">
              <a:buClr>
                <a:srgbClr val="FF9933"/>
              </a:buClr>
              <a:buFontTx/>
              <a:buChar char="•"/>
            </a:pPr>
            <a:r>
              <a:rPr lang="ru-RU" sz="3200" b="1">
                <a:latin typeface="Bookman Old Style" pitchFamily="18" charset="0"/>
              </a:rPr>
              <a:t>2011 – 2 млн. 596 т.р.</a:t>
            </a:r>
          </a:p>
          <a:p>
            <a:pPr marL="342900" indent="-342900">
              <a:buClr>
                <a:srgbClr val="FF9933"/>
              </a:buClr>
              <a:buFontTx/>
              <a:buChar char="•"/>
            </a:pPr>
            <a:r>
              <a:rPr lang="ru-RU" sz="3200" b="1">
                <a:latin typeface="Bookman Old Style" pitchFamily="18" charset="0"/>
              </a:rPr>
              <a:t>2012 – 4 млн. 297 т.р.</a:t>
            </a:r>
          </a:p>
          <a:p>
            <a:pPr marL="342900" indent="-342900">
              <a:buClr>
                <a:srgbClr val="FF9933"/>
              </a:buClr>
              <a:buFontTx/>
              <a:buChar char="•"/>
            </a:pPr>
            <a:r>
              <a:rPr lang="ru-RU" sz="3200" b="1">
                <a:latin typeface="Bookman Old Style" pitchFamily="18" charset="0"/>
              </a:rPr>
              <a:t>2013 – более 5 млн.</a:t>
            </a:r>
          </a:p>
          <a:p>
            <a:pPr marL="342900" indent="-342900" algn="ctr"/>
            <a:endParaRPr lang="ru-RU" sz="3200">
              <a:solidFill>
                <a:srgbClr val="E46C0A"/>
              </a:solidFill>
              <a:latin typeface="Bookman Old Style" pitchFamily="18" charset="0"/>
            </a:endParaRPr>
          </a:p>
        </p:txBody>
      </p:sp>
      <p:pic>
        <p:nvPicPr>
          <p:cNvPr id="14338" name="Picture 2" descr="C:\Users\Duma\Pictures\тнн\rClssH12_R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260350"/>
            <a:ext cx="1387475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Duma\Pictures\header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6975" y="1725613"/>
            <a:ext cx="1511300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C:\Users\Duma\Pictures\logo_ru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4263" y="2927350"/>
            <a:ext cx="197485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C:\Users\Duma\Pictures\x_9f44dc6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44563" y="377825"/>
            <a:ext cx="2016125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 descr="C:\Users\Duma\Pictures\1307010473_9_topol1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50975" y="3795713"/>
            <a:ext cx="960438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 descr="C:\Users\Duma\Pictures\тнн\IrWFULrp3Z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43663" y="588963"/>
            <a:ext cx="2232025" cy="148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3" descr="D:\квашнин гл\фото\марафон\2013\0104\DSC_277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61075" y="4170363"/>
            <a:ext cx="2255838" cy="15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6" descr="C:\Users\Duma\Pictures\тнн\xaS20qDZLoo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83363" y="3027363"/>
            <a:ext cx="2047875" cy="153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5" descr="D:\квашнин гл\фото\марафон\2013\2503\DSC_254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65738" y="1911350"/>
            <a:ext cx="1938337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TextBox 67"/>
          <p:cNvSpPr txBox="1">
            <a:spLocks noChangeArrowheads="1"/>
          </p:cNvSpPr>
          <p:nvPr/>
        </p:nvSpPr>
        <p:spPr bwMode="auto">
          <a:xfrm>
            <a:off x="2987675" y="2024063"/>
            <a:ext cx="1800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117 000,00</a:t>
            </a:r>
          </a:p>
        </p:txBody>
      </p:sp>
      <p:sp>
        <p:nvSpPr>
          <p:cNvPr id="15370" name="TextBox 68"/>
          <p:cNvSpPr txBox="1">
            <a:spLocks noChangeArrowheads="1"/>
          </p:cNvSpPr>
          <p:nvPr/>
        </p:nvSpPr>
        <p:spPr bwMode="auto">
          <a:xfrm>
            <a:off x="2990850" y="4141788"/>
            <a:ext cx="18716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 82 118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,00</a:t>
            </a:r>
          </a:p>
        </p:txBody>
      </p:sp>
      <p:sp>
        <p:nvSpPr>
          <p:cNvPr id="15371" name="TextBox 14"/>
          <p:cNvSpPr txBox="1">
            <a:spLocks noChangeArrowheads="1"/>
          </p:cNvSpPr>
          <p:nvPr/>
        </p:nvSpPr>
        <p:spPr bwMode="auto">
          <a:xfrm>
            <a:off x="3122613" y="3122613"/>
            <a:ext cx="17287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172 400,00</a:t>
            </a:r>
            <a:endParaRPr lang="ru-RU" sz="2000" b="1">
              <a:solidFill>
                <a:srgbClr val="E46C0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72" name="TextBox 67"/>
          <p:cNvSpPr txBox="1">
            <a:spLocks noChangeArrowheads="1"/>
          </p:cNvSpPr>
          <p:nvPr/>
        </p:nvSpPr>
        <p:spPr bwMode="auto">
          <a:xfrm>
            <a:off x="3116263" y="661988"/>
            <a:ext cx="172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392 520,00</a:t>
            </a:r>
          </a:p>
        </p:txBody>
      </p:sp>
      <p:sp>
        <p:nvSpPr>
          <p:cNvPr id="15373" name="TextBox 67"/>
          <p:cNvSpPr txBox="1">
            <a:spLocks noChangeArrowheads="1"/>
          </p:cNvSpPr>
          <p:nvPr/>
        </p:nvSpPr>
        <p:spPr bwMode="auto">
          <a:xfrm>
            <a:off x="1103313" y="5391150"/>
            <a:ext cx="41767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 ИТОГО: 780 538,00</a:t>
            </a:r>
          </a:p>
        </p:txBody>
      </p:sp>
      <p:pic>
        <p:nvPicPr>
          <p:cNvPr id="15374" name="Picture 7" descr="C:\Users\Duma\Pictures\тнн\67863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65275" y="4995863"/>
            <a:ext cx="731838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5" name="TextBox 68"/>
          <p:cNvSpPr txBox="1">
            <a:spLocks noChangeArrowheads="1"/>
          </p:cNvSpPr>
          <p:nvPr/>
        </p:nvSpPr>
        <p:spPr bwMode="auto">
          <a:xfrm>
            <a:off x="3043238" y="4892675"/>
            <a:ext cx="18716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 16 500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,00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3"/>
          <p:cNvSpPr txBox="1">
            <a:spLocks noChangeArrowheads="1"/>
          </p:cNvSpPr>
          <p:nvPr/>
        </p:nvSpPr>
        <p:spPr bwMode="auto">
          <a:xfrm>
            <a:off x="395288" y="549275"/>
            <a:ext cx="8137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Bookman Old Style" pitchFamily="18" charset="0"/>
              </a:rPr>
              <a:t>ДОУ и школы города</a:t>
            </a:r>
          </a:p>
        </p:txBody>
      </p:sp>
      <p:sp>
        <p:nvSpPr>
          <p:cNvPr id="16386" name="TextBox 67"/>
          <p:cNvSpPr txBox="1">
            <a:spLocks noChangeArrowheads="1"/>
          </p:cNvSpPr>
          <p:nvPr/>
        </p:nvSpPr>
        <p:spPr bwMode="auto">
          <a:xfrm>
            <a:off x="1979613" y="5229225"/>
            <a:ext cx="41767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 ИТОГО: 1 817 625,00</a:t>
            </a:r>
          </a:p>
        </p:txBody>
      </p:sp>
      <p:pic>
        <p:nvPicPr>
          <p:cNvPr id="16387" name="Picture 2" descr="D:\квашнин гл\фото\марафон\2013\Марафон Ты нам нужен_закрытие\Новая папка\Изображение 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5" y="1052513"/>
            <a:ext cx="6038850" cy="402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Duma\Pictures\x_c236cba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33375"/>
            <a:ext cx="1824038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55875" y="701675"/>
            <a:ext cx="52863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Комитет по культуре Администрации г. Иваново</a:t>
            </a:r>
          </a:p>
        </p:txBody>
      </p:sp>
      <p:sp>
        <p:nvSpPr>
          <p:cNvPr id="17411" name="TextBox 67"/>
          <p:cNvSpPr txBox="1">
            <a:spLocks noChangeArrowheads="1"/>
          </p:cNvSpPr>
          <p:nvPr/>
        </p:nvSpPr>
        <p:spPr bwMode="auto">
          <a:xfrm>
            <a:off x="1979613" y="5229225"/>
            <a:ext cx="41767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 ИТОГО: 109 017,00</a:t>
            </a:r>
          </a:p>
        </p:txBody>
      </p:sp>
      <p:sp>
        <p:nvSpPr>
          <p:cNvPr id="17412" name="TextBox 67"/>
          <p:cNvSpPr txBox="1">
            <a:spLocks noChangeArrowheads="1"/>
          </p:cNvSpPr>
          <p:nvPr/>
        </p:nvSpPr>
        <p:spPr bwMode="auto">
          <a:xfrm>
            <a:off x="3059113" y="1773238"/>
            <a:ext cx="55451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Музыкальные школы и библиотеки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34 000,00</a:t>
            </a:r>
          </a:p>
        </p:txBody>
      </p:sp>
      <p:sp>
        <p:nvSpPr>
          <p:cNvPr id="17413" name="TextBox 67"/>
          <p:cNvSpPr txBox="1">
            <a:spLocks noChangeArrowheads="1"/>
          </p:cNvSpPr>
          <p:nvPr/>
        </p:nvSpPr>
        <p:spPr bwMode="auto">
          <a:xfrm>
            <a:off x="2987675" y="2781300"/>
            <a:ext cx="5545138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«Апельсинометр» в ЦКиО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25 017,00</a:t>
            </a:r>
          </a:p>
        </p:txBody>
      </p:sp>
      <p:sp>
        <p:nvSpPr>
          <p:cNvPr id="17414" name="TextBox 67"/>
          <p:cNvSpPr txBox="1">
            <a:spLocks noChangeArrowheads="1"/>
          </p:cNvSpPr>
          <p:nvPr/>
        </p:nvSpPr>
        <p:spPr bwMode="auto">
          <a:xfrm>
            <a:off x="3059113" y="3860800"/>
            <a:ext cx="55451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Благотворительный спектакль ЦКиО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50 000,00</a:t>
            </a:r>
          </a:p>
        </p:txBody>
      </p:sp>
      <p:pic>
        <p:nvPicPr>
          <p:cNvPr id="17415" name="Picture 2" descr="D:\квашнин гл\фото\марафон\2013\ты нам нужен 2013_открытие\EVM_9283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349500"/>
            <a:ext cx="3121025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33563" y="476250"/>
            <a:ext cx="4618037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Комитет по физической культуре и спорту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Администрации г. Иваново</a:t>
            </a:r>
          </a:p>
        </p:txBody>
      </p:sp>
      <p:sp>
        <p:nvSpPr>
          <p:cNvPr id="18434" name="TextBox 67"/>
          <p:cNvSpPr txBox="1">
            <a:spLocks noChangeArrowheads="1"/>
          </p:cNvSpPr>
          <p:nvPr/>
        </p:nvSpPr>
        <p:spPr bwMode="auto">
          <a:xfrm>
            <a:off x="2484438" y="5221288"/>
            <a:ext cx="41767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 ИТОГО: 38 206,00</a:t>
            </a:r>
          </a:p>
        </p:txBody>
      </p:sp>
      <p:pic>
        <p:nvPicPr>
          <p:cNvPr id="18435" name="Picture 2" descr="C:\Users\Duma\Pictures\x_487d42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51600" y="260350"/>
            <a:ext cx="2363788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67"/>
          <p:cNvSpPr txBox="1">
            <a:spLocks noChangeArrowheads="1"/>
          </p:cNvSpPr>
          <p:nvPr/>
        </p:nvSpPr>
        <p:spPr bwMode="auto">
          <a:xfrm>
            <a:off x="2916238" y="2857500"/>
            <a:ext cx="554355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Спортивные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школы и фитнес центры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38 206,00</a:t>
            </a:r>
          </a:p>
        </p:txBody>
      </p:sp>
      <p:pic>
        <p:nvPicPr>
          <p:cNvPr id="18437" name="Picture 2" descr="D:\квашнин гл\фото\марафон\2013\Атриум 24.03.13 ты нам нужен\DSCF3588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963" y="1238250"/>
            <a:ext cx="2997200" cy="399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D:\job\iq\апельсин\2013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492375"/>
            <a:ext cx="775335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99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Bookman Old Style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Евгеньевич</dc:creator>
  <cp:lastModifiedBy>Елена Балашова</cp:lastModifiedBy>
  <cp:revision>17</cp:revision>
  <cp:lastPrinted>2013-04-03T10:24:12Z</cp:lastPrinted>
  <dcterms:created xsi:type="dcterms:W3CDTF">2013-02-05T11:44:10Z</dcterms:created>
  <dcterms:modified xsi:type="dcterms:W3CDTF">2013-04-08T11:57:45Z</dcterms:modified>
</cp:coreProperties>
</file>