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58" r:id="rId5"/>
    <p:sldId id="259" r:id="rId6"/>
    <p:sldId id="27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34868-5594-4FC5-989C-7B9047DC1708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F93A2-62CE-48CC-AE75-B97632EE2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87802-E5FD-47E1-9775-22AE19DC4108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6BC2E-DAAC-4CD4-858A-86574BA9D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BA506-3E62-4B62-B392-C2DEE027B07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5E2F2-5DCE-4802-BDB3-9FDECD545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0A9FF-4104-4CB4-98B8-DB2C4DE60B03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ACF87-1E6E-40D5-B02A-7481C4931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88D5E-B069-47B8-B894-0814DAD560D7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EEEEF-3A5B-42C9-B95D-5B29EFA0F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0AFD3-7459-4A71-85E2-5287BE52DBF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D3786-DB02-4CD9-8C8F-362DB83F6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793EE-FEAE-405D-BACB-58F7A6B1A031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334B-2423-4A3B-91F0-315ADD6BF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A5657-73E6-4FF8-A85A-2E36D1C0EE24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866E-CBAF-464E-B5BC-C93B71727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BC407-6FEA-4D49-BE58-E5E7B48A972D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85D5F-7B47-4F88-9FE4-2B3A20B62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18A64-19C0-4D45-AEA2-B77725BE3EB4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2969A-905D-4DEB-A94D-058D8AAC6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ACB4-70E1-45CF-AD30-38751C777258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CB107-AC75-442C-8739-488A6239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8C1502-1FD0-4946-9312-DDDFFFD3A1A6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7844CA-4440-4826-ADE6-3CDBE8561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D:\job\iq\апельсин\2013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620713"/>
            <a:ext cx="775335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D:\квашнин гл\фото\марафон\2013\Марафон Ты нам нужен_закрытие\Изображение 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864235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87900" y="6165850"/>
            <a:ext cx="421163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ОРГКОМИТЕТ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10188" y="6550025"/>
            <a:ext cx="316865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>
                    <a:lumMod val="95000"/>
                  </a:schemeClr>
                </a:solidFill>
                <a:latin typeface="Bookman Old Style" pitchFamily="18" charset="0"/>
              </a:rPr>
              <a:t>3 апреля 2013г.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2"/>
          <p:cNvSpPr txBox="1">
            <a:spLocks noChangeArrowheads="1"/>
          </p:cNvSpPr>
          <p:nvPr/>
        </p:nvSpPr>
        <p:spPr bwMode="auto">
          <a:xfrm>
            <a:off x="265113" y="1628775"/>
            <a:ext cx="8410575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000">
              <a:latin typeface="Bookman Old Style" pitchFamily="18" charset="0"/>
            </a:endParaRPr>
          </a:p>
          <a:p>
            <a:pPr algn="ctr"/>
            <a:r>
              <a:rPr lang="ru-RU" sz="3200" u="sng">
                <a:latin typeface="Bookman Old Style" pitchFamily="18" charset="0"/>
              </a:rPr>
              <a:t>ОБЩИЙ ФОНД МАРАФОНА СОСТАВЛЯЕТ</a:t>
            </a:r>
            <a:r>
              <a:rPr lang="ru-RU" sz="4400">
                <a:latin typeface="Bookman Old Style" pitchFamily="18" charset="0"/>
              </a:rPr>
              <a:t/>
            </a:r>
            <a:br>
              <a:rPr lang="ru-RU" sz="4400">
                <a:latin typeface="Bookman Old Style" pitchFamily="18" charset="0"/>
              </a:rPr>
            </a:br>
            <a:endParaRPr lang="ru-RU" sz="4400">
              <a:latin typeface="Bookman Old Style" pitchFamily="18" charset="0"/>
            </a:endParaRPr>
          </a:p>
          <a:p>
            <a:pPr algn="ctr"/>
            <a:r>
              <a:rPr lang="ru-RU" sz="4800" b="1">
                <a:latin typeface="Bookman Old Style" pitchFamily="18" charset="0"/>
              </a:rPr>
              <a:t>4 </a:t>
            </a:r>
            <a:r>
              <a:rPr lang="en-US" sz="4800" b="1">
                <a:latin typeface="Bookman Old Style" pitchFamily="18" charset="0"/>
              </a:rPr>
              <a:t>706 499</a:t>
            </a:r>
            <a:r>
              <a:rPr lang="ru-RU" sz="4800" b="1">
                <a:latin typeface="Bookman Old Style" pitchFamily="18" charset="0"/>
              </a:rPr>
              <a:t>,89</a:t>
            </a:r>
          </a:p>
          <a:p>
            <a:pPr algn="ctr"/>
            <a:endParaRPr lang="ru-RU" sz="3600" b="1">
              <a:latin typeface="Bookman Old Style" pitchFamily="18" charset="0"/>
            </a:endParaRPr>
          </a:p>
          <a:p>
            <a:pPr algn="ctr"/>
            <a:endParaRPr lang="ru-RU" sz="3600">
              <a:solidFill>
                <a:srgbClr val="E46C0A"/>
              </a:solidFill>
              <a:latin typeface="Bookman Old Style" pitchFamily="18" charset="0"/>
            </a:endParaRPr>
          </a:p>
        </p:txBody>
      </p:sp>
      <p:pic>
        <p:nvPicPr>
          <p:cNvPr id="14338" name="Picture 2" descr="C:\Users\Duma\Pictures\тнн\rClssH12_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6663" y="258763"/>
            <a:ext cx="1387475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Duma\Pictures\header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1725613"/>
            <a:ext cx="15113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C:\Users\Duma\Pictures\logo_ru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4263" y="2927350"/>
            <a:ext cx="197485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4" descr="C:\Users\Duma\Pictures\x_9f44dc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44563" y="377825"/>
            <a:ext cx="2016125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C:\Users\Duma\Pictures\1307010473_9_topol1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50975" y="3795713"/>
            <a:ext cx="960438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C:\Users\Duma\Pictures\тнн\IrWFULrp3Z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43663" y="588963"/>
            <a:ext cx="2232025" cy="148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 descr="D:\квашнин гл\фото\марафон\2013\0104\DSC_277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61075" y="4170363"/>
            <a:ext cx="2255838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C:\Users\Duma\Pictures\тнн\xaS20qDZLoo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83363" y="3027363"/>
            <a:ext cx="204787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5" descr="D:\квашнин гл\фото\марафон\2013\2503\DSC_2548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65738" y="1911350"/>
            <a:ext cx="1938337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TextBox 67"/>
          <p:cNvSpPr txBox="1">
            <a:spLocks noChangeArrowheads="1"/>
          </p:cNvSpPr>
          <p:nvPr/>
        </p:nvSpPr>
        <p:spPr bwMode="auto">
          <a:xfrm>
            <a:off x="2987675" y="202406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117 000,00</a:t>
            </a:r>
          </a:p>
        </p:txBody>
      </p:sp>
      <p:sp>
        <p:nvSpPr>
          <p:cNvPr id="15370" name="TextBox 68"/>
          <p:cNvSpPr txBox="1">
            <a:spLocks noChangeArrowheads="1"/>
          </p:cNvSpPr>
          <p:nvPr/>
        </p:nvSpPr>
        <p:spPr bwMode="auto">
          <a:xfrm>
            <a:off x="2990850" y="4141788"/>
            <a:ext cx="1871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82 118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,00</a:t>
            </a:r>
          </a:p>
        </p:txBody>
      </p:sp>
      <p:sp>
        <p:nvSpPr>
          <p:cNvPr id="15371" name="TextBox 14"/>
          <p:cNvSpPr txBox="1">
            <a:spLocks noChangeArrowheads="1"/>
          </p:cNvSpPr>
          <p:nvPr/>
        </p:nvSpPr>
        <p:spPr bwMode="auto">
          <a:xfrm>
            <a:off x="3122613" y="3122613"/>
            <a:ext cx="1728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172 400,00</a:t>
            </a:r>
            <a:endParaRPr lang="ru-RU" sz="2000" b="1">
              <a:solidFill>
                <a:srgbClr val="E46C0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72" name="TextBox 67"/>
          <p:cNvSpPr txBox="1">
            <a:spLocks noChangeArrowheads="1"/>
          </p:cNvSpPr>
          <p:nvPr/>
        </p:nvSpPr>
        <p:spPr bwMode="auto">
          <a:xfrm>
            <a:off x="3116263" y="661988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392 520,00</a:t>
            </a:r>
          </a:p>
        </p:txBody>
      </p:sp>
      <p:sp>
        <p:nvSpPr>
          <p:cNvPr id="15373" name="TextBox 67"/>
          <p:cNvSpPr txBox="1">
            <a:spLocks noChangeArrowheads="1"/>
          </p:cNvSpPr>
          <p:nvPr/>
        </p:nvSpPr>
        <p:spPr bwMode="auto">
          <a:xfrm>
            <a:off x="1103313" y="5391150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780 538,00</a:t>
            </a:r>
          </a:p>
        </p:txBody>
      </p:sp>
      <p:pic>
        <p:nvPicPr>
          <p:cNvPr id="15374" name="Picture 7" descr="C:\Users\Duma\Pictures\тнн\6786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65275" y="4995863"/>
            <a:ext cx="731838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5" name="TextBox 68"/>
          <p:cNvSpPr txBox="1">
            <a:spLocks noChangeArrowheads="1"/>
          </p:cNvSpPr>
          <p:nvPr/>
        </p:nvSpPr>
        <p:spPr bwMode="auto">
          <a:xfrm>
            <a:off x="3043238" y="4892675"/>
            <a:ext cx="18716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16 500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,00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395288" y="549275"/>
            <a:ext cx="8137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ДОУ и школы города</a:t>
            </a:r>
          </a:p>
        </p:txBody>
      </p:sp>
      <p:sp>
        <p:nvSpPr>
          <p:cNvPr id="16386" name="TextBox 67"/>
          <p:cNvSpPr txBox="1">
            <a:spLocks noChangeArrowheads="1"/>
          </p:cNvSpPr>
          <p:nvPr/>
        </p:nvSpPr>
        <p:spPr bwMode="auto">
          <a:xfrm>
            <a:off x="1979613" y="5229225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1 817 625,00</a:t>
            </a:r>
          </a:p>
        </p:txBody>
      </p:sp>
      <p:pic>
        <p:nvPicPr>
          <p:cNvPr id="16387" name="Picture 2" descr="D:\квашнин гл\фото\марафон\2013\Марафон Ты нам нужен_закрытие\Новая папка\Изображение 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5" y="1052513"/>
            <a:ext cx="6038850" cy="402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Duma\Pictures\x_c236cb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182403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55875" y="701675"/>
            <a:ext cx="52863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культуре Администрации г. Иваново</a:t>
            </a:r>
          </a:p>
        </p:txBody>
      </p:sp>
      <p:sp>
        <p:nvSpPr>
          <p:cNvPr id="17411" name="TextBox 67"/>
          <p:cNvSpPr txBox="1">
            <a:spLocks noChangeArrowheads="1"/>
          </p:cNvSpPr>
          <p:nvPr/>
        </p:nvSpPr>
        <p:spPr bwMode="auto">
          <a:xfrm>
            <a:off x="1979613" y="5229225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109 017,00</a:t>
            </a:r>
          </a:p>
        </p:txBody>
      </p:sp>
      <p:sp>
        <p:nvSpPr>
          <p:cNvPr id="17412" name="TextBox 67"/>
          <p:cNvSpPr txBox="1">
            <a:spLocks noChangeArrowheads="1"/>
          </p:cNvSpPr>
          <p:nvPr/>
        </p:nvSpPr>
        <p:spPr bwMode="auto">
          <a:xfrm>
            <a:off x="3059113" y="1773238"/>
            <a:ext cx="5545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Музыкальные школы и библиотеки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34 000,00</a:t>
            </a:r>
          </a:p>
        </p:txBody>
      </p:sp>
      <p:sp>
        <p:nvSpPr>
          <p:cNvPr id="17413" name="TextBox 67"/>
          <p:cNvSpPr txBox="1">
            <a:spLocks noChangeArrowheads="1"/>
          </p:cNvSpPr>
          <p:nvPr/>
        </p:nvSpPr>
        <p:spPr bwMode="auto">
          <a:xfrm>
            <a:off x="2987675" y="2781300"/>
            <a:ext cx="55451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«Апельсинометр» в ЦКиО</a:t>
            </a:r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25 017,00</a:t>
            </a:r>
          </a:p>
        </p:txBody>
      </p:sp>
      <p:sp>
        <p:nvSpPr>
          <p:cNvPr id="17414" name="TextBox 67"/>
          <p:cNvSpPr txBox="1">
            <a:spLocks noChangeArrowheads="1"/>
          </p:cNvSpPr>
          <p:nvPr/>
        </p:nvSpPr>
        <p:spPr bwMode="auto">
          <a:xfrm>
            <a:off x="3059113" y="3860800"/>
            <a:ext cx="55451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Благотворительный спектакль ЦКиО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50 000,00</a:t>
            </a:r>
          </a:p>
        </p:txBody>
      </p:sp>
      <p:pic>
        <p:nvPicPr>
          <p:cNvPr id="17415" name="Picture 2" descr="D:\квашнин гл\фото\марафон\2013\ты нам нужен 2013_открытие\EVM_9283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349500"/>
            <a:ext cx="3121025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33563" y="476250"/>
            <a:ext cx="4618037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физической культуре и спорту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Администрации г. Иваново</a:t>
            </a:r>
          </a:p>
        </p:txBody>
      </p:sp>
      <p:sp>
        <p:nvSpPr>
          <p:cNvPr id="18434" name="TextBox 67"/>
          <p:cNvSpPr txBox="1">
            <a:spLocks noChangeArrowheads="1"/>
          </p:cNvSpPr>
          <p:nvPr/>
        </p:nvSpPr>
        <p:spPr bwMode="auto">
          <a:xfrm>
            <a:off x="2484438" y="5221288"/>
            <a:ext cx="4176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ИТОГО: 38 206,00</a:t>
            </a:r>
          </a:p>
        </p:txBody>
      </p:sp>
      <p:pic>
        <p:nvPicPr>
          <p:cNvPr id="18435" name="Picture 2" descr="C:\Users\Duma\Pictures\x_487d42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51600" y="260350"/>
            <a:ext cx="2363788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67"/>
          <p:cNvSpPr txBox="1">
            <a:spLocks noChangeArrowheads="1"/>
          </p:cNvSpPr>
          <p:nvPr/>
        </p:nvSpPr>
        <p:spPr bwMode="auto">
          <a:xfrm>
            <a:off x="2916238" y="2857500"/>
            <a:ext cx="554355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 Спортивные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школы и фитнес центры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38 206,00</a:t>
            </a:r>
          </a:p>
        </p:txBody>
      </p:sp>
      <p:pic>
        <p:nvPicPr>
          <p:cNvPr id="18437" name="Picture 2" descr="D:\квашнин гл\фото\марафон\2013\Атриум 24.03.13 ты нам нужен\DSCF3588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963" y="1238250"/>
            <a:ext cx="2997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D:\job\iq\апельсин\2013\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92375"/>
            <a:ext cx="775335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77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Bookman Old Style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Евгеньевич</dc:creator>
  <cp:lastModifiedBy>Елена Балашова</cp:lastModifiedBy>
  <cp:revision>16</cp:revision>
  <cp:lastPrinted>2013-04-03T10:24:12Z</cp:lastPrinted>
  <dcterms:created xsi:type="dcterms:W3CDTF">2013-02-05T11:44:10Z</dcterms:created>
  <dcterms:modified xsi:type="dcterms:W3CDTF">2013-04-03T11:51:31Z</dcterms:modified>
</cp:coreProperties>
</file>