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2" r:id="rId2"/>
    <p:sldId id="304" r:id="rId3"/>
    <p:sldId id="307" r:id="rId4"/>
    <p:sldId id="308" r:id="rId5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60"/>
  </p:normalViewPr>
  <p:slideViewPr>
    <p:cSldViewPr>
      <p:cViewPr varScale="1">
        <p:scale>
          <a:sx n="64" d="100"/>
          <a:sy n="64" d="100"/>
        </p:scale>
        <p:origin x="-16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EEC265-564E-4CC4-931C-33A75EE7A99F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2A9E8EA-2EBF-43D4-A4E7-8F7F8940C6AD}">
      <dgm:prSet/>
      <dgm:spPr/>
      <dgm:t>
        <a:bodyPr/>
        <a:lstStyle/>
        <a:p>
          <a:pPr rtl="0"/>
          <a:endParaRPr lang="ru-RU" dirty="0"/>
        </a:p>
      </dgm:t>
    </dgm:pt>
    <dgm:pt modelId="{4DEE71A1-634D-4753-A6C8-B101ED426417}" type="parTrans" cxnId="{47D274C7-EED8-430C-AC2F-33B5EC60B168}">
      <dgm:prSet/>
      <dgm:spPr/>
      <dgm:t>
        <a:bodyPr/>
        <a:lstStyle/>
        <a:p>
          <a:endParaRPr lang="ru-RU"/>
        </a:p>
      </dgm:t>
    </dgm:pt>
    <dgm:pt modelId="{6ABE4EDE-6320-4B40-8D50-E7E24B55C076}" type="sibTrans" cxnId="{47D274C7-EED8-430C-AC2F-33B5EC60B168}">
      <dgm:prSet/>
      <dgm:spPr/>
      <dgm:t>
        <a:bodyPr/>
        <a:lstStyle/>
        <a:p>
          <a:endParaRPr lang="ru-RU"/>
        </a:p>
      </dgm:t>
    </dgm:pt>
    <dgm:pt modelId="{F5137BAB-22A8-40A6-AA52-E3D367DB307C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Информационные </a:t>
          </a:r>
          <a:r>
            <a:rPr lang="ru-RU" sz="2000" dirty="0" smtClean="0"/>
            <a:t>мероприятия детского </a:t>
          </a:r>
          <a:r>
            <a:rPr lang="ru-RU" sz="2000" dirty="0" smtClean="0"/>
            <a:t>сада игнорируются родительской общественностью?</a:t>
          </a:r>
          <a:endParaRPr lang="ru-RU" sz="2000" dirty="0"/>
        </a:p>
      </dgm:t>
    </dgm:pt>
    <dgm:pt modelId="{4871C2B8-B73B-483D-9013-F7540B1D4C5E}" type="parTrans" cxnId="{4FC8730C-9E4E-43E3-AF05-764211F9FA84}">
      <dgm:prSet/>
      <dgm:spPr/>
      <dgm:t>
        <a:bodyPr/>
        <a:lstStyle/>
        <a:p>
          <a:endParaRPr lang="ru-RU"/>
        </a:p>
      </dgm:t>
    </dgm:pt>
    <dgm:pt modelId="{E87F9CAE-5CBD-47B5-823F-2CD6D9E25DA2}" type="sibTrans" cxnId="{4FC8730C-9E4E-43E3-AF05-764211F9FA84}">
      <dgm:prSet/>
      <dgm:spPr/>
      <dgm:t>
        <a:bodyPr/>
        <a:lstStyle/>
        <a:p>
          <a:endParaRPr lang="ru-RU"/>
        </a:p>
      </dgm:t>
    </dgm:pt>
    <dgm:pt modelId="{A4CD76AA-A2EB-47B3-BE10-871EB5AD1AAE}">
      <dgm:prSet/>
      <dgm:spPr/>
      <dgm:t>
        <a:bodyPr/>
        <a:lstStyle/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700" dirty="0"/>
        </a:p>
      </dgm:t>
    </dgm:pt>
    <dgm:pt modelId="{0C87F610-A9A7-420D-B277-CCB91740D8D4}" type="parTrans" cxnId="{BF3A5713-FF7A-40B7-8F68-3952D43D54F3}">
      <dgm:prSet/>
      <dgm:spPr/>
      <dgm:t>
        <a:bodyPr/>
        <a:lstStyle/>
        <a:p>
          <a:endParaRPr lang="ru-RU"/>
        </a:p>
      </dgm:t>
    </dgm:pt>
    <dgm:pt modelId="{FC43A910-A3B8-412F-874D-C8D317C6C96B}" type="sibTrans" cxnId="{BF3A5713-FF7A-40B7-8F68-3952D43D54F3}">
      <dgm:prSet/>
      <dgm:spPr/>
      <dgm:t>
        <a:bodyPr/>
        <a:lstStyle/>
        <a:p>
          <a:endParaRPr lang="ru-RU"/>
        </a:p>
      </dgm:t>
    </dgm:pt>
    <dgm:pt modelId="{C9FC2B09-FC96-47E7-B791-6D8F5C74CC64}">
      <dgm:prSet/>
      <dgm:spPr/>
      <dgm:t>
        <a:bodyPr/>
        <a:lstStyle/>
        <a:p>
          <a:endParaRPr lang="ru-RU"/>
        </a:p>
      </dgm:t>
    </dgm:pt>
    <dgm:pt modelId="{90A79B4E-BF2D-4483-A033-160B2F051AD6}" type="parTrans" cxnId="{347ABA24-3B83-4507-B671-E5BAB96610BC}">
      <dgm:prSet/>
      <dgm:spPr/>
      <dgm:t>
        <a:bodyPr/>
        <a:lstStyle/>
        <a:p>
          <a:endParaRPr lang="ru-RU"/>
        </a:p>
      </dgm:t>
    </dgm:pt>
    <dgm:pt modelId="{5D177E46-F345-48FA-8EC4-B9EDAC0F23C5}" type="sibTrans" cxnId="{347ABA24-3B83-4507-B671-E5BAB96610BC}">
      <dgm:prSet/>
      <dgm:spPr/>
      <dgm:t>
        <a:bodyPr/>
        <a:lstStyle/>
        <a:p>
          <a:endParaRPr lang="ru-RU"/>
        </a:p>
      </dgm:t>
    </dgm:pt>
    <dgm:pt modelId="{4ACBF1F4-A7F7-4EA8-976C-5516B0033844}">
      <dgm:prSet/>
      <dgm:spPr/>
      <dgm:t>
        <a:bodyPr/>
        <a:lstStyle/>
        <a:p>
          <a:endParaRPr lang="ru-RU"/>
        </a:p>
      </dgm:t>
    </dgm:pt>
    <dgm:pt modelId="{732315FA-DD2B-4B2E-9D7B-8B263EE22AD1}" type="parTrans" cxnId="{E52655E9-19D9-4B1C-BBFC-AC828BB305A3}">
      <dgm:prSet/>
      <dgm:spPr/>
      <dgm:t>
        <a:bodyPr/>
        <a:lstStyle/>
        <a:p>
          <a:endParaRPr lang="ru-RU"/>
        </a:p>
      </dgm:t>
    </dgm:pt>
    <dgm:pt modelId="{9C54B9FE-C466-49B2-A636-34005F80AD67}" type="sibTrans" cxnId="{E52655E9-19D9-4B1C-BBFC-AC828BB305A3}">
      <dgm:prSet/>
      <dgm:spPr/>
      <dgm:t>
        <a:bodyPr/>
        <a:lstStyle/>
        <a:p>
          <a:endParaRPr lang="ru-RU"/>
        </a:p>
      </dgm:t>
    </dgm:pt>
    <dgm:pt modelId="{E374E861-69CB-4777-BCE6-3E0DEA9F42ED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Родители пассивны и </a:t>
          </a:r>
          <a:r>
            <a:rPr lang="ru-RU" sz="2000" dirty="0" err="1" smtClean="0"/>
            <a:t>безинициативны</a:t>
          </a:r>
          <a:r>
            <a:rPr lang="ru-RU" sz="2000" dirty="0" smtClean="0"/>
            <a:t>? Не </a:t>
          </a:r>
          <a:r>
            <a:rPr lang="ru-RU" sz="2000" dirty="0" smtClean="0"/>
            <a:t>участвуют в жизни ДОУ</a:t>
          </a:r>
          <a:r>
            <a:rPr lang="ru-RU" sz="2000" dirty="0" smtClean="0"/>
            <a:t>? </a:t>
          </a:r>
          <a:endParaRPr lang="ru-RU" sz="2000" dirty="0"/>
        </a:p>
      </dgm:t>
    </dgm:pt>
    <dgm:pt modelId="{F3EDD811-8BAD-4D64-8871-9D519CBB4560}" type="parTrans" cxnId="{530C0799-7433-4F7C-BF7A-8496DF8ACFB6}">
      <dgm:prSet/>
      <dgm:spPr/>
      <dgm:t>
        <a:bodyPr/>
        <a:lstStyle/>
        <a:p>
          <a:endParaRPr lang="ru-RU"/>
        </a:p>
      </dgm:t>
    </dgm:pt>
    <dgm:pt modelId="{9216EBC5-7A7A-4B74-9040-B53B0D4C9B39}" type="sibTrans" cxnId="{530C0799-7433-4F7C-BF7A-8496DF8ACFB6}">
      <dgm:prSet/>
      <dgm:spPr/>
      <dgm:t>
        <a:bodyPr/>
        <a:lstStyle/>
        <a:p>
          <a:endParaRPr lang="ru-RU"/>
        </a:p>
      </dgm:t>
    </dgm:pt>
    <dgm:pt modelId="{74848F2A-7BF6-4E68-8ADC-181949CE032F}">
      <dgm:prSet/>
      <dgm:spPr/>
      <dgm:t>
        <a:bodyPr/>
        <a:lstStyle/>
        <a:p>
          <a:endParaRPr lang="ru-RU" sz="1700" dirty="0"/>
        </a:p>
      </dgm:t>
    </dgm:pt>
    <dgm:pt modelId="{E3D0E965-172A-434A-AF85-2360F3A528A9}" type="parTrans" cxnId="{110AB883-24CA-4227-B79B-2D5E29FE0C56}">
      <dgm:prSet/>
      <dgm:spPr/>
      <dgm:t>
        <a:bodyPr/>
        <a:lstStyle/>
        <a:p>
          <a:endParaRPr lang="ru-RU"/>
        </a:p>
      </dgm:t>
    </dgm:pt>
    <dgm:pt modelId="{85875C89-5C95-4139-99C6-875E2239625D}" type="sibTrans" cxnId="{110AB883-24CA-4227-B79B-2D5E29FE0C56}">
      <dgm:prSet/>
      <dgm:spPr/>
      <dgm:t>
        <a:bodyPr/>
        <a:lstStyle/>
        <a:p>
          <a:endParaRPr lang="ru-RU"/>
        </a:p>
      </dgm:t>
    </dgm:pt>
    <dgm:pt modelId="{E2A9632D-4E91-46C6-9976-7C0F6327465C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Недопонимание между родителями и сотрудниками детского сада? Конфликты? </a:t>
          </a:r>
        </a:p>
        <a:p>
          <a:endParaRPr lang="ru-RU" sz="1700" dirty="0"/>
        </a:p>
      </dgm:t>
    </dgm:pt>
    <dgm:pt modelId="{DDB066CA-955B-4A26-90EC-BBADC5F25BBA}" type="parTrans" cxnId="{1B17663F-D6C0-4596-A961-873DB32A0E7F}">
      <dgm:prSet/>
      <dgm:spPr/>
      <dgm:t>
        <a:bodyPr/>
        <a:lstStyle/>
        <a:p>
          <a:endParaRPr lang="ru-RU"/>
        </a:p>
      </dgm:t>
    </dgm:pt>
    <dgm:pt modelId="{FF67AD30-4FB7-4216-8A56-CFB1DD3FEE66}" type="sibTrans" cxnId="{1B17663F-D6C0-4596-A961-873DB32A0E7F}">
      <dgm:prSet/>
      <dgm:spPr/>
      <dgm:t>
        <a:bodyPr/>
        <a:lstStyle/>
        <a:p>
          <a:endParaRPr lang="ru-RU"/>
        </a:p>
      </dgm:t>
    </dgm:pt>
    <dgm:pt modelId="{2F717C1D-7622-4E8A-A306-44FDDA7F0881}">
      <dgm:prSet/>
      <dgm:spPr/>
      <dgm:t>
        <a:bodyPr/>
        <a:lstStyle/>
        <a:p>
          <a:endParaRPr lang="ru-RU"/>
        </a:p>
      </dgm:t>
    </dgm:pt>
    <dgm:pt modelId="{C8C4B2F7-D66E-4337-A389-8A3926B24A89}" type="parTrans" cxnId="{7A194153-973A-4206-B51B-DB67864A7FD1}">
      <dgm:prSet/>
      <dgm:spPr/>
      <dgm:t>
        <a:bodyPr/>
        <a:lstStyle/>
        <a:p>
          <a:endParaRPr lang="ru-RU"/>
        </a:p>
      </dgm:t>
    </dgm:pt>
    <dgm:pt modelId="{BA99E540-D5A3-46F2-B5EF-844EBDA8A1AB}" type="sibTrans" cxnId="{7A194153-973A-4206-B51B-DB67864A7FD1}">
      <dgm:prSet/>
      <dgm:spPr/>
      <dgm:t>
        <a:bodyPr/>
        <a:lstStyle/>
        <a:p>
          <a:endParaRPr lang="ru-RU"/>
        </a:p>
      </dgm:t>
    </dgm:pt>
    <dgm:pt modelId="{18272F27-D8C2-4F84-B75D-83F3474E839B}">
      <dgm:prSet/>
      <dgm:spPr/>
      <dgm:t>
        <a:bodyPr/>
        <a:lstStyle/>
        <a:p>
          <a:endParaRPr lang="ru-RU"/>
        </a:p>
      </dgm:t>
    </dgm:pt>
    <dgm:pt modelId="{936F9547-30E7-44E3-A1A0-FFD5A7A84C04}" type="parTrans" cxnId="{5F4BA1BE-1E10-4E81-B5D1-8129F7477D17}">
      <dgm:prSet/>
      <dgm:spPr/>
      <dgm:t>
        <a:bodyPr/>
        <a:lstStyle/>
        <a:p>
          <a:endParaRPr lang="ru-RU"/>
        </a:p>
      </dgm:t>
    </dgm:pt>
    <dgm:pt modelId="{9DF5D45D-9239-46A8-8219-7594E7FB3FEA}" type="sibTrans" cxnId="{5F4BA1BE-1E10-4E81-B5D1-8129F7477D17}">
      <dgm:prSet/>
      <dgm:spPr/>
      <dgm:t>
        <a:bodyPr/>
        <a:lstStyle/>
        <a:p>
          <a:endParaRPr lang="ru-RU"/>
        </a:p>
      </dgm:t>
    </dgm:pt>
    <dgm:pt modelId="{2B099920-2002-4E96-823A-7988317E8AF8}">
      <dgm:prSet custT="1"/>
      <dgm:spPr/>
      <dgm:t>
        <a:bodyPr/>
        <a:lstStyle/>
        <a:p>
          <a:r>
            <a:rPr lang="ru-RU" sz="2000" dirty="0" smtClean="0"/>
            <a:t>Педагоги не находят подхода к современным родителям? </a:t>
          </a:r>
          <a:endParaRPr lang="ru-RU" sz="2000" dirty="0"/>
        </a:p>
      </dgm:t>
    </dgm:pt>
    <dgm:pt modelId="{457B13A3-C3D9-4CC0-A41B-AE15A9F20D54}" type="parTrans" cxnId="{BBF46CDA-1C49-4390-B695-F023BDB85E6A}">
      <dgm:prSet/>
      <dgm:spPr/>
      <dgm:t>
        <a:bodyPr/>
        <a:lstStyle/>
        <a:p>
          <a:endParaRPr lang="ru-RU"/>
        </a:p>
      </dgm:t>
    </dgm:pt>
    <dgm:pt modelId="{204ED93F-A3F1-4CDE-BCC3-EDB3A616C688}" type="sibTrans" cxnId="{BBF46CDA-1C49-4390-B695-F023BDB85E6A}">
      <dgm:prSet/>
      <dgm:spPr/>
      <dgm:t>
        <a:bodyPr/>
        <a:lstStyle/>
        <a:p>
          <a:endParaRPr lang="ru-RU"/>
        </a:p>
      </dgm:t>
    </dgm:pt>
    <dgm:pt modelId="{50C876FF-2EB6-41DD-8333-97C182DB43F0}">
      <dgm:prSet custT="1"/>
      <dgm:spPr/>
      <dgm:t>
        <a:bodyPr/>
        <a:lstStyle/>
        <a:p>
          <a:r>
            <a:rPr lang="ru-RU" sz="2000" dirty="0" smtClean="0"/>
            <a:t>Традиционная схема общения ДОУ и семьи уже не действует?</a:t>
          </a:r>
          <a:endParaRPr lang="ru-RU" sz="2000" dirty="0"/>
        </a:p>
      </dgm:t>
    </dgm:pt>
    <dgm:pt modelId="{B823D752-6EA3-42D4-B7AF-392D3D7FD736}" type="parTrans" cxnId="{076EFA27-4523-4F7C-9D67-BFF0026658E3}">
      <dgm:prSet/>
      <dgm:spPr/>
      <dgm:t>
        <a:bodyPr/>
        <a:lstStyle/>
        <a:p>
          <a:endParaRPr lang="ru-RU"/>
        </a:p>
      </dgm:t>
    </dgm:pt>
    <dgm:pt modelId="{3298BB9C-9EE0-4D93-9FFE-CFDD3A114BE4}" type="sibTrans" cxnId="{076EFA27-4523-4F7C-9D67-BFF0026658E3}">
      <dgm:prSet/>
      <dgm:spPr/>
      <dgm:t>
        <a:bodyPr/>
        <a:lstStyle/>
        <a:p>
          <a:endParaRPr lang="ru-RU"/>
        </a:p>
      </dgm:t>
    </dgm:pt>
    <dgm:pt modelId="{EA6E3F8F-1501-4E78-8931-672C3D9F9E38}" type="pres">
      <dgm:prSet presAssocID="{7CEEC265-564E-4CC4-931C-33A75EE7A99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0F9209-8449-4971-BF1A-5AEA262C721B}" type="pres">
      <dgm:prSet presAssocID="{82A9E8EA-2EBF-43D4-A4E7-8F7F8940C6AD}" presName="composite" presStyleCnt="0"/>
      <dgm:spPr/>
    </dgm:pt>
    <dgm:pt modelId="{8232DF6B-58F6-405F-A942-FCBCBC244E3F}" type="pres">
      <dgm:prSet presAssocID="{82A9E8EA-2EBF-43D4-A4E7-8F7F8940C6AD}" presName="parentText" presStyleLbl="alignNode1" presStyleIdx="0" presStyleCnt="5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334331-09B6-4F36-AC75-D78FAF205B59}" type="pres">
      <dgm:prSet presAssocID="{82A9E8EA-2EBF-43D4-A4E7-8F7F8940C6AD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1DC4E-CFD4-4B9E-B8A1-EBB71D225784}" type="pres">
      <dgm:prSet presAssocID="{6ABE4EDE-6320-4B40-8D50-E7E24B55C076}" presName="sp" presStyleCnt="0"/>
      <dgm:spPr/>
    </dgm:pt>
    <dgm:pt modelId="{10212D78-8C33-4180-ABF3-AA2816B8FD14}" type="pres">
      <dgm:prSet presAssocID="{C9FC2B09-FC96-47E7-B791-6D8F5C74CC64}" presName="composite" presStyleCnt="0"/>
      <dgm:spPr/>
    </dgm:pt>
    <dgm:pt modelId="{5A9E9755-8FB7-4B0C-B527-66E2560C7A2C}" type="pres">
      <dgm:prSet presAssocID="{C9FC2B09-FC96-47E7-B791-6D8F5C74CC64}" presName="parentText" presStyleLbl="alignNode1" presStyleIdx="1" presStyleCnt="5" custLinFactNeighborX="0" custLinFactNeighborY="-6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94149-7251-4224-A5B1-BFBC13DF7205}" type="pres">
      <dgm:prSet presAssocID="{C9FC2B09-FC96-47E7-B791-6D8F5C74CC6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B1969-602B-44BE-8EB1-14922BB949A2}" type="pres">
      <dgm:prSet presAssocID="{5D177E46-F345-48FA-8EC4-B9EDAC0F23C5}" presName="sp" presStyleCnt="0"/>
      <dgm:spPr/>
    </dgm:pt>
    <dgm:pt modelId="{E9D00F9E-2E52-46ED-BFF8-BC2DA99E6CB7}" type="pres">
      <dgm:prSet presAssocID="{4ACBF1F4-A7F7-4EA8-976C-5516B0033844}" presName="composite" presStyleCnt="0"/>
      <dgm:spPr/>
    </dgm:pt>
    <dgm:pt modelId="{2169B1F8-FA69-4BA2-B1C1-5EE3507CD588}" type="pres">
      <dgm:prSet presAssocID="{4ACBF1F4-A7F7-4EA8-976C-5516B0033844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66E61-B734-4711-A31E-97B8E88BB274}" type="pres">
      <dgm:prSet presAssocID="{4ACBF1F4-A7F7-4EA8-976C-5516B0033844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F88BB-7D6B-4EA9-A596-1F8761C2A95F}" type="pres">
      <dgm:prSet presAssocID="{9C54B9FE-C466-49B2-A636-34005F80AD67}" presName="sp" presStyleCnt="0"/>
      <dgm:spPr/>
    </dgm:pt>
    <dgm:pt modelId="{16700EC4-C4EE-47D5-BD3F-C150092D80A8}" type="pres">
      <dgm:prSet presAssocID="{2F717C1D-7622-4E8A-A306-44FDDA7F0881}" presName="composite" presStyleCnt="0"/>
      <dgm:spPr/>
    </dgm:pt>
    <dgm:pt modelId="{B1575EB1-CDF2-477A-8A53-EA5C91A39803}" type="pres">
      <dgm:prSet presAssocID="{2F717C1D-7622-4E8A-A306-44FDDA7F088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6215D-1E77-4F7B-BF1C-F2604A8DF694}" type="pres">
      <dgm:prSet presAssocID="{2F717C1D-7622-4E8A-A306-44FDDA7F088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031D1-2258-480D-99C2-B75CABF73A48}" type="pres">
      <dgm:prSet presAssocID="{BA99E540-D5A3-46F2-B5EF-844EBDA8A1AB}" presName="sp" presStyleCnt="0"/>
      <dgm:spPr/>
    </dgm:pt>
    <dgm:pt modelId="{1C69CE46-4330-472E-9199-D0E5B92341B5}" type="pres">
      <dgm:prSet presAssocID="{18272F27-D8C2-4F84-B75D-83F3474E839B}" presName="composite" presStyleCnt="0"/>
      <dgm:spPr/>
    </dgm:pt>
    <dgm:pt modelId="{5A883870-7FEB-4EFB-82EC-14400B6D59A6}" type="pres">
      <dgm:prSet presAssocID="{18272F27-D8C2-4F84-B75D-83F3474E839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A885E-548C-4642-8989-DE6C89F85510}" type="pres">
      <dgm:prSet presAssocID="{18272F27-D8C2-4F84-B75D-83F3474E839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10E74A-F5DA-4D2C-B926-75EC440677AB}" type="presOf" srcId="{E374E861-69CB-4777-BCE6-3E0DEA9F42ED}" destId="{1D994149-7251-4224-A5B1-BFBC13DF7205}" srcOrd="0" destOrd="0" presId="urn:microsoft.com/office/officeart/2005/8/layout/chevron2"/>
    <dgm:cxn modelId="{5B30D58F-3727-4A73-8671-5291A463D49C}" type="presOf" srcId="{7CEEC265-564E-4CC4-931C-33A75EE7A99F}" destId="{EA6E3F8F-1501-4E78-8931-672C3D9F9E38}" srcOrd="0" destOrd="0" presId="urn:microsoft.com/office/officeart/2005/8/layout/chevron2"/>
    <dgm:cxn modelId="{B7A1ED65-D87B-40AC-8930-969FFAEE093C}" type="presOf" srcId="{E2A9632D-4E91-46C6-9976-7C0F6327465C}" destId="{EEF66E61-B734-4711-A31E-97B8E88BB274}" srcOrd="0" destOrd="0" presId="urn:microsoft.com/office/officeart/2005/8/layout/chevron2"/>
    <dgm:cxn modelId="{E52655E9-19D9-4B1C-BBFC-AC828BB305A3}" srcId="{7CEEC265-564E-4CC4-931C-33A75EE7A99F}" destId="{4ACBF1F4-A7F7-4EA8-976C-5516B0033844}" srcOrd="2" destOrd="0" parTransId="{732315FA-DD2B-4B2E-9D7B-8B263EE22AD1}" sibTransId="{9C54B9FE-C466-49B2-A636-34005F80AD67}"/>
    <dgm:cxn modelId="{86F270BA-70A8-4C37-BEA1-42DE19797814}" type="presOf" srcId="{F5137BAB-22A8-40A6-AA52-E3D367DB307C}" destId="{C3334331-09B6-4F36-AC75-D78FAF205B59}" srcOrd="0" destOrd="0" presId="urn:microsoft.com/office/officeart/2005/8/layout/chevron2"/>
    <dgm:cxn modelId="{8513C990-89CF-4E97-B4F6-D50E31F2A4B7}" type="presOf" srcId="{2F717C1D-7622-4E8A-A306-44FDDA7F0881}" destId="{B1575EB1-CDF2-477A-8A53-EA5C91A39803}" srcOrd="0" destOrd="0" presId="urn:microsoft.com/office/officeart/2005/8/layout/chevron2"/>
    <dgm:cxn modelId="{7A194153-973A-4206-B51B-DB67864A7FD1}" srcId="{7CEEC265-564E-4CC4-931C-33A75EE7A99F}" destId="{2F717C1D-7622-4E8A-A306-44FDDA7F0881}" srcOrd="3" destOrd="0" parTransId="{C8C4B2F7-D66E-4337-A389-8A3926B24A89}" sibTransId="{BA99E540-D5A3-46F2-B5EF-844EBDA8A1AB}"/>
    <dgm:cxn modelId="{076EFA27-4523-4F7C-9D67-BFF0026658E3}" srcId="{18272F27-D8C2-4F84-B75D-83F3474E839B}" destId="{50C876FF-2EB6-41DD-8333-97C182DB43F0}" srcOrd="0" destOrd="0" parTransId="{B823D752-6EA3-42D4-B7AF-392D3D7FD736}" sibTransId="{3298BB9C-9EE0-4D93-9FFE-CFDD3A114BE4}"/>
    <dgm:cxn modelId="{BF3A5713-FF7A-40B7-8F68-3952D43D54F3}" srcId="{82A9E8EA-2EBF-43D4-A4E7-8F7F8940C6AD}" destId="{A4CD76AA-A2EB-47B3-BE10-871EB5AD1AAE}" srcOrd="1" destOrd="0" parTransId="{0C87F610-A9A7-420D-B277-CCB91740D8D4}" sibTransId="{FC43A910-A3B8-412F-874D-C8D317C6C96B}"/>
    <dgm:cxn modelId="{6E005A9A-630F-4823-90D6-34FC75DEEF3D}" type="presOf" srcId="{4ACBF1F4-A7F7-4EA8-976C-5516B0033844}" destId="{2169B1F8-FA69-4BA2-B1C1-5EE3507CD588}" srcOrd="0" destOrd="0" presId="urn:microsoft.com/office/officeart/2005/8/layout/chevron2"/>
    <dgm:cxn modelId="{110AB883-24CA-4227-B79B-2D5E29FE0C56}" srcId="{C9FC2B09-FC96-47E7-B791-6D8F5C74CC64}" destId="{74848F2A-7BF6-4E68-8ADC-181949CE032F}" srcOrd="1" destOrd="0" parTransId="{E3D0E965-172A-434A-AF85-2360F3A528A9}" sibTransId="{85875C89-5C95-4139-99C6-875E2239625D}"/>
    <dgm:cxn modelId="{BBF46CDA-1C49-4390-B695-F023BDB85E6A}" srcId="{2F717C1D-7622-4E8A-A306-44FDDA7F0881}" destId="{2B099920-2002-4E96-823A-7988317E8AF8}" srcOrd="0" destOrd="0" parTransId="{457B13A3-C3D9-4CC0-A41B-AE15A9F20D54}" sibTransId="{204ED93F-A3F1-4CDE-BCC3-EDB3A616C688}"/>
    <dgm:cxn modelId="{29129F4A-5EDA-40E8-A1D4-B5F12845A80C}" type="presOf" srcId="{50C876FF-2EB6-41DD-8333-97C182DB43F0}" destId="{55CA885E-548C-4642-8989-DE6C89F85510}" srcOrd="0" destOrd="0" presId="urn:microsoft.com/office/officeart/2005/8/layout/chevron2"/>
    <dgm:cxn modelId="{47D274C7-EED8-430C-AC2F-33B5EC60B168}" srcId="{7CEEC265-564E-4CC4-931C-33A75EE7A99F}" destId="{82A9E8EA-2EBF-43D4-A4E7-8F7F8940C6AD}" srcOrd="0" destOrd="0" parTransId="{4DEE71A1-634D-4753-A6C8-B101ED426417}" sibTransId="{6ABE4EDE-6320-4B40-8D50-E7E24B55C076}"/>
    <dgm:cxn modelId="{4B50CA82-DF51-4909-8F0A-430D1EFF8D11}" type="presOf" srcId="{A4CD76AA-A2EB-47B3-BE10-871EB5AD1AAE}" destId="{C3334331-09B6-4F36-AC75-D78FAF205B59}" srcOrd="0" destOrd="1" presId="urn:microsoft.com/office/officeart/2005/8/layout/chevron2"/>
    <dgm:cxn modelId="{530C0799-7433-4F7C-BF7A-8496DF8ACFB6}" srcId="{C9FC2B09-FC96-47E7-B791-6D8F5C74CC64}" destId="{E374E861-69CB-4777-BCE6-3E0DEA9F42ED}" srcOrd="0" destOrd="0" parTransId="{F3EDD811-8BAD-4D64-8871-9D519CBB4560}" sibTransId="{9216EBC5-7A7A-4B74-9040-B53B0D4C9B39}"/>
    <dgm:cxn modelId="{1B17663F-D6C0-4596-A961-873DB32A0E7F}" srcId="{4ACBF1F4-A7F7-4EA8-976C-5516B0033844}" destId="{E2A9632D-4E91-46C6-9976-7C0F6327465C}" srcOrd="0" destOrd="0" parTransId="{DDB066CA-955B-4A26-90EC-BBADC5F25BBA}" sibTransId="{FF67AD30-4FB7-4216-8A56-CFB1DD3FEE66}"/>
    <dgm:cxn modelId="{347ABA24-3B83-4507-B671-E5BAB96610BC}" srcId="{7CEEC265-564E-4CC4-931C-33A75EE7A99F}" destId="{C9FC2B09-FC96-47E7-B791-6D8F5C74CC64}" srcOrd="1" destOrd="0" parTransId="{90A79B4E-BF2D-4483-A033-160B2F051AD6}" sibTransId="{5D177E46-F345-48FA-8EC4-B9EDAC0F23C5}"/>
    <dgm:cxn modelId="{5F4BA1BE-1E10-4E81-B5D1-8129F7477D17}" srcId="{7CEEC265-564E-4CC4-931C-33A75EE7A99F}" destId="{18272F27-D8C2-4F84-B75D-83F3474E839B}" srcOrd="4" destOrd="0" parTransId="{936F9547-30E7-44E3-A1A0-FFD5A7A84C04}" sibTransId="{9DF5D45D-9239-46A8-8219-7594E7FB3FEA}"/>
    <dgm:cxn modelId="{2AA28EFC-B4C5-465C-AC37-3ACF11137561}" type="presOf" srcId="{2B099920-2002-4E96-823A-7988317E8AF8}" destId="{7FE6215D-1E77-4F7B-BF1C-F2604A8DF694}" srcOrd="0" destOrd="0" presId="urn:microsoft.com/office/officeart/2005/8/layout/chevron2"/>
    <dgm:cxn modelId="{257281FA-9DBB-4EDD-9E56-1CE489B4D01A}" type="presOf" srcId="{18272F27-D8C2-4F84-B75D-83F3474E839B}" destId="{5A883870-7FEB-4EFB-82EC-14400B6D59A6}" srcOrd="0" destOrd="0" presId="urn:microsoft.com/office/officeart/2005/8/layout/chevron2"/>
    <dgm:cxn modelId="{3096747A-6FDC-424E-A517-B694F3490252}" type="presOf" srcId="{C9FC2B09-FC96-47E7-B791-6D8F5C74CC64}" destId="{5A9E9755-8FB7-4B0C-B527-66E2560C7A2C}" srcOrd="0" destOrd="0" presId="urn:microsoft.com/office/officeart/2005/8/layout/chevron2"/>
    <dgm:cxn modelId="{125CF9F2-01DA-4965-A563-3AA707F7D117}" type="presOf" srcId="{74848F2A-7BF6-4E68-8ADC-181949CE032F}" destId="{1D994149-7251-4224-A5B1-BFBC13DF7205}" srcOrd="0" destOrd="1" presId="urn:microsoft.com/office/officeart/2005/8/layout/chevron2"/>
    <dgm:cxn modelId="{6C9BA756-1F4E-499E-BF35-94218215A680}" type="presOf" srcId="{82A9E8EA-2EBF-43D4-A4E7-8F7F8940C6AD}" destId="{8232DF6B-58F6-405F-A942-FCBCBC244E3F}" srcOrd="0" destOrd="0" presId="urn:microsoft.com/office/officeart/2005/8/layout/chevron2"/>
    <dgm:cxn modelId="{4FC8730C-9E4E-43E3-AF05-764211F9FA84}" srcId="{82A9E8EA-2EBF-43D4-A4E7-8F7F8940C6AD}" destId="{F5137BAB-22A8-40A6-AA52-E3D367DB307C}" srcOrd="0" destOrd="0" parTransId="{4871C2B8-B73B-483D-9013-F7540B1D4C5E}" sibTransId="{E87F9CAE-5CBD-47B5-823F-2CD6D9E25DA2}"/>
    <dgm:cxn modelId="{47B3C90F-FC94-4854-BAE4-7C1973E3E706}" type="presParOf" srcId="{EA6E3F8F-1501-4E78-8931-672C3D9F9E38}" destId="{A80F9209-8449-4971-BF1A-5AEA262C721B}" srcOrd="0" destOrd="0" presId="urn:microsoft.com/office/officeart/2005/8/layout/chevron2"/>
    <dgm:cxn modelId="{9DC0B508-4F55-4E7A-BDCE-EB0D471EA9EB}" type="presParOf" srcId="{A80F9209-8449-4971-BF1A-5AEA262C721B}" destId="{8232DF6B-58F6-405F-A942-FCBCBC244E3F}" srcOrd="0" destOrd="0" presId="urn:microsoft.com/office/officeart/2005/8/layout/chevron2"/>
    <dgm:cxn modelId="{764D7E0F-20DA-4698-8504-D61A00E97BF2}" type="presParOf" srcId="{A80F9209-8449-4971-BF1A-5AEA262C721B}" destId="{C3334331-09B6-4F36-AC75-D78FAF205B59}" srcOrd="1" destOrd="0" presId="urn:microsoft.com/office/officeart/2005/8/layout/chevron2"/>
    <dgm:cxn modelId="{599EE412-6D99-48CC-B22F-40D0ADE04D65}" type="presParOf" srcId="{EA6E3F8F-1501-4E78-8931-672C3D9F9E38}" destId="{CF91DC4E-CFD4-4B9E-B8A1-EBB71D225784}" srcOrd="1" destOrd="0" presId="urn:microsoft.com/office/officeart/2005/8/layout/chevron2"/>
    <dgm:cxn modelId="{88020BD2-4766-4B95-A560-BA4977C7710D}" type="presParOf" srcId="{EA6E3F8F-1501-4E78-8931-672C3D9F9E38}" destId="{10212D78-8C33-4180-ABF3-AA2816B8FD14}" srcOrd="2" destOrd="0" presId="urn:microsoft.com/office/officeart/2005/8/layout/chevron2"/>
    <dgm:cxn modelId="{B8480392-E408-4FD7-9A4D-683992986BCA}" type="presParOf" srcId="{10212D78-8C33-4180-ABF3-AA2816B8FD14}" destId="{5A9E9755-8FB7-4B0C-B527-66E2560C7A2C}" srcOrd="0" destOrd="0" presId="urn:microsoft.com/office/officeart/2005/8/layout/chevron2"/>
    <dgm:cxn modelId="{7340CA28-2C03-4789-9F59-6FD53EE94B3A}" type="presParOf" srcId="{10212D78-8C33-4180-ABF3-AA2816B8FD14}" destId="{1D994149-7251-4224-A5B1-BFBC13DF7205}" srcOrd="1" destOrd="0" presId="urn:microsoft.com/office/officeart/2005/8/layout/chevron2"/>
    <dgm:cxn modelId="{C836FC75-45E4-4C36-939F-7F559C0E8075}" type="presParOf" srcId="{EA6E3F8F-1501-4E78-8931-672C3D9F9E38}" destId="{439B1969-602B-44BE-8EB1-14922BB949A2}" srcOrd="3" destOrd="0" presId="urn:microsoft.com/office/officeart/2005/8/layout/chevron2"/>
    <dgm:cxn modelId="{B49BF4C1-0894-44F2-A954-6B22F82D0401}" type="presParOf" srcId="{EA6E3F8F-1501-4E78-8931-672C3D9F9E38}" destId="{E9D00F9E-2E52-46ED-BFF8-BC2DA99E6CB7}" srcOrd="4" destOrd="0" presId="urn:microsoft.com/office/officeart/2005/8/layout/chevron2"/>
    <dgm:cxn modelId="{65D50D10-E3D1-47C3-9B7D-286397064A5C}" type="presParOf" srcId="{E9D00F9E-2E52-46ED-BFF8-BC2DA99E6CB7}" destId="{2169B1F8-FA69-4BA2-B1C1-5EE3507CD588}" srcOrd="0" destOrd="0" presId="urn:microsoft.com/office/officeart/2005/8/layout/chevron2"/>
    <dgm:cxn modelId="{6A38F1B7-37D0-48D8-A7FE-7E93C9C791FB}" type="presParOf" srcId="{E9D00F9E-2E52-46ED-BFF8-BC2DA99E6CB7}" destId="{EEF66E61-B734-4711-A31E-97B8E88BB274}" srcOrd="1" destOrd="0" presId="urn:microsoft.com/office/officeart/2005/8/layout/chevron2"/>
    <dgm:cxn modelId="{035CB1C0-F282-4E13-B666-3A9844CB03E4}" type="presParOf" srcId="{EA6E3F8F-1501-4E78-8931-672C3D9F9E38}" destId="{B1BF88BB-7D6B-4EA9-A596-1F8761C2A95F}" srcOrd="5" destOrd="0" presId="urn:microsoft.com/office/officeart/2005/8/layout/chevron2"/>
    <dgm:cxn modelId="{85263F47-A5FA-4A46-A01C-85CF133B337C}" type="presParOf" srcId="{EA6E3F8F-1501-4E78-8931-672C3D9F9E38}" destId="{16700EC4-C4EE-47D5-BD3F-C150092D80A8}" srcOrd="6" destOrd="0" presId="urn:microsoft.com/office/officeart/2005/8/layout/chevron2"/>
    <dgm:cxn modelId="{104BA2E4-19D6-43E5-8B2A-61D3EC111BC8}" type="presParOf" srcId="{16700EC4-C4EE-47D5-BD3F-C150092D80A8}" destId="{B1575EB1-CDF2-477A-8A53-EA5C91A39803}" srcOrd="0" destOrd="0" presId="urn:microsoft.com/office/officeart/2005/8/layout/chevron2"/>
    <dgm:cxn modelId="{85F679A1-D83D-4A4E-B53C-A896FF8EF92D}" type="presParOf" srcId="{16700EC4-C4EE-47D5-BD3F-C150092D80A8}" destId="{7FE6215D-1E77-4F7B-BF1C-F2604A8DF694}" srcOrd="1" destOrd="0" presId="urn:microsoft.com/office/officeart/2005/8/layout/chevron2"/>
    <dgm:cxn modelId="{BA0AE688-CEB3-4862-A8C9-12E2EA7090E5}" type="presParOf" srcId="{EA6E3F8F-1501-4E78-8931-672C3D9F9E38}" destId="{821031D1-2258-480D-99C2-B75CABF73A48}" srcOrd="7" destOrd="0" presId="urn:microsoft.com/office/officeart/2005/8/layout/chevron2"/>
    <dgm:cxn modelId="{6E376591-6395-4A6A-9975-E30B7EB5F876}" type="presParOf" srcId="{EA6E3F8F-1501-4E78-8931-672C3D9F9E38}" destId="{1C69CE46-4330-472E-9199-D0E5B92341B5}" srcOrd="8" destOrd="0" presId="urn:microsoft.com/office/officeart/2005/8/layout/chevron2"/>
    <dgm:cxn modelId="{9FC4376C-210E-4B7E-8A4B-8EDE7089ADA2}" type="presParOf" srcId="{1C69CE46-4330-472E-9199-D0E5B92341B5}" destId="{5A883870-7FEB-4EFB-82EC-14400B6D59A6}" srcOrd="0" destOrd="0" presId="urn:microsoft.com/office/officeart/2005/8/layout/chevron2"/>
    <dgm:cxn modelId="{AFA20C07-32E6-4F11-8093-B22669783D22}" type="presParOf" srcId="{1C69CE46-4330-472E-9199-D0E5B92341B5}" destId="{55CA885E-548C-4642-8989-DE6C89F855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C9BE9D-8079-40AB-9A60-4DFCA18D7E40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271B0F8-4FE6-447E-98B6-C4C439C75C2A}">
      <dgm:prSet phldrT="[Текст]"/>
      <dgm:spPr/>
      <dgm:t>
        <a:bodyPr/>
        <a:lstStyle/>
        <a:p>
          <a:r>
            <a:rPr lang="ru-RU" dirty="0" smtClean="0"/>
            <a:t>Решение есть</a:t>
          </a:r>
          <a:endParaRPr lang="ru-RU" dirty="0"/>
        </a:p>
      </dgm:t>
    </dgm:pt>
    <dgm:pt modelId="{15757E21-4AC2-4D25-A531-64BDA1F722F7}" type="parTrans" cxnId="{D9626648-7EAA-474C-958B-0756C5BBB576}">
      <dgm:prSet/>
      <dgm:spPr/>
      <dgm:t>
        <a:bodyPr/>
        <a:lstStyle/>
        <a:p>
          <a:endParaRPr lang="ru-RU"/>
        </a:p>
      </dgm:t>
    </dgm:pt>
    <dgm:pt modelId="{754378ED-2E77-4D2F-A706-0825FCC6C6D4}" type="sibTrans" cxnId="{D9626648-7EAA-474C-958B-0756C5BBB576}">
      <dgm:prSet/>
      <dgm:spPr/>
      <dgm:t>
        <a:bodyPr/>
        <a:lstStyle/>
        <a:p>
          <a:endParaRPr lang="ru-RU"/>
        </a:p>
      </dgm:t>
    </dgm:pt>
    <dgm:pt modelId="{330C8D59-FDCB-4A57-A1DE-072F05D002BE}">
      <dgm:prSet phldrT="[Текст]" custT="1"/>
      <dgm:spPr/>
      <dgm:t>
        <a:bodyPr/>
        <a:lstStyle/>
        <a:p>
          <a:r>
            <a:rPr lang="ru-RU" sz="1600" dirty="0" smtClean="0"/>
            <a:t>работа с </a:t>
          </a:r>
          <a:r>
            <a:rPr lang="ru-RU" sz="1600" dirty="0" smtClean="0"/>
            <a:t>коллективом по формированию новой философии отношений с семьей;</a:t>
          </a:r>
          <a:endParaRPr lang="ru-RU" sz="1600" dirty="0"/>
        </a:p>
      </dgm:t>
    </dgm:pt>
    <dgm:pt modelId="{6084397B-289C-4417-8462-AADDAACA6838}" type="parTrans" cxnId="{09BBB9A4-5922-4E0D-9A3A-B0A294853301}">
      <dgm:prSet/>
      <dgm:spPr/>
      <dgm:t>
        <a:bodyPr/>
        <a:lstStyle/>
        <a:p>
          <a:endParaRPr lang="ru-RU"/>
        </a:p>
      </dgm:t>
    </dgm:pt>
    <dgm:pt modelId="{C5C0E6BA-ACE6-4101-B5AB-F1D75D29084E}" type="sibTrans" cxnId="{09BBB9A4-5922-4E0D-9A3A-B0A294853301}">
      <dgm:prSet/>
      <dgm:spPr/>
      <dgm:t>
        <a:bodyPr/>
        <a:lstStyle/>
        <a:p>
          <a:endParaRPr lang="ru-RU"/>
        </a:p>
      </dgm:t>
    </dgm:pt>
    <dgm:pt modelId="{53DC3639-B183-4AC5-BBA6-476BF2E3F944}">
      <dgm:prSet phldrT="[Текст]"/>
      <dgm:spPr/>
      <dgm:t>
        <a:bodyPr/>
        <a:lstStyle/>
        <a:p>
          <a:endParaRPr lang="ru-RU" sz="1100" dirty="0"/>
        </a:p>
      </dgm:t>
    </dgm:pt>
    <dgm:pt modelId="{E9DC88DC-8060-4CAD-A22B-A34203F6CAD2}" type="parTrans" cxnId="{AD82E865-D279-473A-999F-4865ED2E21E7}">
      <dgm:prSet/>
      <dgm:spPr/>
      <dgm:t>
        <a:bodyPr/>
        <a:lstStyle/>
        <a:p>
          <a:endParaRPr lang="ru-RU"/>
        </a:p>
      </dgm:t>
    </dgm:pt>
    <dgm:pt modelId="{8F65D669-9407-4843-A62A-1051B44951F7}" type="sibTrans" cxnId="{AD82E865-D279-473A-999F-4865ED2E21E7}">
      <dgm:prSet/>
      <dgm:spPr/>
      <dgm:t>
        <a:bodyPr/>
        <a:lstStyle/>
        <a:p>
          <a:endParaRPr lang="ru-RU"/>
        </a:p>
      </dgm:t>
    </dgm:pt>
    <dgm:pt modelId="{77630220-9E2D-4477-84DF-16428928E192}">
      <dgm:prSet phldrT="[Текст]"/>
      <dgm:spPr/>
      <dgm:t>
        <a:bodyPr/>
        <a:lstStyle/>
        <a:p>
          <a:endParaRPr lang="ru-RU" sz="1100" dirty="0"/>
        </a:p>
      </dgm:t>
    </dgm:pt>
    <dgm:pt modelId="{C827E9BB-EACD-4E92-9A2D-725CD5DFE4E1}" type="parTrans" cxnId="{6C59E7E7-2EFE-45E0-B474-D63BD1328DEF}">
      <dgm:prSet/>
      <dgm:spPr/>
      <dgm:t>
        <a:bodyPr/>
        <a:lstStyle/>
        <a:p>
          <a:endParaRPr lang="ru-RU"/>
        </a:p>
      </dgm:t>
    </dgm:pt>
    <dgm:pt modelId="{8F0B555D-94C2-47F6-BFBC-681EC3AF5FB3}" type="sibTrans" cxnId="{6C59E7E7-2EFE-45E0-B474-D63BD1328DEF}">
      <dgm:prSet/>
      <dgm:spPr/>
      <dgm:t>
        <a:bodyPr/>
        <a:lstStyle/>
        <a:p>
          <a:endParaRPr lang="ru-RU"/>
        </a:p>
      </dgm:t>
    </dgm:pt>
    <dgm:pt modelId="{5D80938B-334E-4882-B6B1-275A7FDFEA5E}">
      <dgm:prSet phldrT="[Текст]" custT="1"/>
      <dgm:spPr/>
      <dgm:t>
        <a:bodyPr/>
        <a:lstStyle/>
        <a:p>
          <a:r>
            <a:rPr lang="ru-RU" sz="1600" dirty="0" smtClean="0"/>
            <a:t>внедрение современных, актуальных форм работы с </a:t>
          </a:r>
          <a:r>
            <a:rPr lang="ru-RU" sz="1600" dirty="0" smtClean="0"/>
            <a:t>родителями;</a:t>
          </a:r>
          <a:endParaRPr lang="ru-RU" sz="1600" dirty="0"/>
        </a:p>
      </dgm:t>
    </dgm:pt>
    <dgm:pt modelId="{15F71C06-250A-4333-941B-C82ED784E76D}" type="parTrans" cxnId="{DAB1F8E4-47D7-4A31-9174-914BCC5E8267}">
      <dgm:prSet/>
      <dgm:spPr/>
      <dgm:t>
        <a:bodyPr/>
        <a:lstStyle/>
        <a:p>
          <a:endParaRPr lang="ru-RU"/>
        </a:p>
      </dgm:t>
    </dgm:pt>
    <dgm:pt modelId="{B0CF5937-6763-4C78-9D8E-A59D1C9F4EA4}" type="sibTrans" cxnId="{DAB1F8E4-47D7-4A31-9174-914BCC5E8267}">
      <dgm:prSet/>
      <dgm:spPr/>
      <dgm:t>
        <a:bodyPr/>
        <a:lstStyle/>
        <a:p>
          <a:endParaRPr lang="ru-RU"/>
        </a:p>
      </dgm:t>
    </dgm:pt>
    <dgm:pt modelId="{6AFC68DA-CDCB-4D35-80EA-9EF6F45C2E0B}">
      <dgm:prSet phldrT="[Текст]" custT="1"/>
      <dgm:spPr/>
      <dgm:t>
        <a:bodyPr/>
        <a:lstStyle/>
        <a:p>
          <a:r>
            <a:rPr lang="ru-RU" sz="1600" dirty="0" smtClean="0"/>
            <a:t>выявление </a:t>
          </a:r>
          <a:r>
            <a:rPr lang="ru-RU" sz="1600" dirty="0" smtClean="0"/>
            <a:t>потребностей, запросов, интересов семьи;</a:t>
          </a:r>
          <a:endParaRPr lang="ru-RU" sz="1600" dirty="0"/>
        </a:p>
      </dgm:t>
    </dgm:pt>
    <dgm:pt modelId="{ED3C7E73-56B4-4F84-82A3-8F8C833E7D70}" type="parTrans" cxnId="{C0071245-03C6-4EB0-8F1A-2CCA07BC0083}">
      <dgm:prSet/>
      <dgm:spPr/>
      <dgm:t>
        <a:bodyPr/>
        <a:lstStyle/>
        <a:p>
          <a:endParaRPr lang="ru-RU"/>
        </a:p>
      </dgm:t>
    </dgm:pt>
    <dgm:pt modelId="{7EA910D9-60D5-48FC-B8C6-D4EF376E0472}" type="sibTrans" cxnId="{C0071245-03C6-4EB0-8F1A-2CCA07BC0083}">
      <dgm:prSet/>
      <dgm:spPr/>
      <dgm:t>
        <a:bodyPr/>
        <a:lstStyle/>
        <a:p>
          <a:endParaRPr lang="ru-RU"/>
        </a:p>
      </dgm:t>
    </dgm:pt>
    <dgm:pt modelId="{2D6C77C1-A3FA-460D-95A1-1257EBA0CCC7}">
      <dgm:prSet phldrT="[Текст]"/>
      <dgm:spPr/>
      <dgm:t>
        <a:bodyPr/>
        <a:lstStyle/>
        <a:p>
          <a:endParaRPr lang="ru-RU" sz="1100" dirty="0"/>
        </a:p>
      </dgm:t>
    </dgm:pt>
    <dgm:pt modelId="{953D99FE-D703-43AA-A8AD-6303C0EBB243}" type="parTrans" cxnId="{89ECDDE8-AF4A-470F-889E-2414F1EE857A}">
      <dgm:prSet/>
      <dgm:spPr/>
      <dgm:t>
        <a:bodyPr/>
        <a:lstStyle/>
        <a:p>
          <a:endParaRPr lang="ru-RU"/>
        </a:p>
      </dgm:t>
    </dgm:pt>
    <dgm:pt modelId="{4FE2FAC4-D952-4931-9FEF-4EC13EB828A6}" type="sibTrans" cxnId="{89ECDDE8-AF4A-470F-889E-2414F1EE857A}">
      <dgm:prSet/>
      <dgm:spPr/>
      <dgm:t>
        <a:bodyPr/>
        <a:lstStyle/>
        <a:p>
          <a:endParaRPr lang="ru-RU"/>
        </a:p>
      </dgm:t>
    </dgm:pt>
    <dgm:pt modelId="{C0004016-A5A9-44BE-B8AD-970A3FBE8F82}">
      <dgm:prSet phldrT="[Текст]" custT="1"/>
      <dgm:spPr/>
      <dgm:t>
        <a:bodyPr/>
        <a:lstStyle/>
        <a:p>
          <a:r>
            <a:rPr lang="ru-RU" sz="1600" dirty="0" smtClean="0"/>
            <a:t>обеспечение информационной </a:t>
          </a:r>
          <a:r>
            <a:rPr lang="ru-RU" sz="1600" dirty="0" smtClean="0"/>
            <a:t>открытости.</a:t>
          </a:r>
          <a:endParaRPr lang="ru-RU" sz="1600" dirty="0"/>
        </a:p>
      </dgm:t>
    </dgm:pt>
    <dgm:pt modelId="{29287F61-2A41-4ADC-BA05-A558F89684AB}" type="parTrans" cxnId="{4814F30A-C6F9-47B5-92D0-97DAB5DACBA5}">
      <dgm:prSet/>
      <dgm:spPr/>
      <dgm:t>
        <a:bodyPr/>
        <a:lstStyle/>
        <a:p>
          <a:endParaRPr lang="ru-RU"/>
        </a:p>
      </dgm:t>
    </dgm:pt>
    <dgm:pt modelId="{60D17A84-D197-41FE-8156-6F8C328F5F13}" type="sibTrans" cxnId="{4814F30A-C6F9-47B5-92D0-97DAB5DACBA5}">
      <dgm:prSet/>
      <dgm:spPr/>
      <dgm:t>
        <a:bodyPr/>
        <a:lstStyle/>
        <a:p>
          <a:endParaRPr lang="ru-RU"/>
        </a:p>
      </dgm:t>
    </dgm:pt>
    <dgm:pt modelId="{0523EE16-7032-4F43-BC40-B4B1B1513634}" type="pres">
      <dgm:prSet presAssocID="{AAC9BE9D-8079-40AB-9A60-4DFCA18D7E4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59C4AF4-9F7A-420E-8234-AE289A4A3AA3}" type="pres">
      <dgm:prSet presAssocID="{E271B0F8-4FE6-447E-98B6-C4C439C75C2A}" presName="linNode" presStyleCnt="0"/>
      <dgm:spPr/>
    </dgm:pt>
    <dgm:pt modelId="{C8CBD23A-7AF5-4A85-B88D-6CA421CB3D8C}" type="pres">
      <dgm:prSet presAssocID="{E271B0F8-4FE6-447E-98B6-C4C439C75C2A}" presName="parentShp" presStyleLbl="node1" presStyleIdx="0" presStyleCnt="1" custScaleX="79126" custLinFactNeighborX="-6958" custLinFactNeighborY="-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70449-0B93-4304-B685-5C4609CC7593}" type="pres">
      <dgm:prSet presAssocID="{E271B0F8-4FE6-447E-98B6-C4C439C75C2A}" presName="childShp" presStyleLbl="bgAccFollowNode1" presStyleIdx="0" presStyleCnt="1" custScaleX="113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7647C0-FCA6-4255-A610-F1503F271792}" type="presOf" srcId="{5D80938B-334E-4882-B6B1-275A7FDFEA5E}" destId="{00670449-0B93-4304-B685-5C4609CC7593}" srcOrd="0" destOrd="2" presId="urn:microsoft.com/office/officeart/2005/8/layout/vList6"/>
    <dgm:cxn modelId="{09BBB9A4-5922-4E0D-9A3A-B0A294853301}" srcId="{E271B0F8-4FE6-447E-98B6-C4C439C75C2A}" destId="{330C8D59-FDCB-4A57-A1DE-072F05D002BE}" srcOrd="0" destOrd="0" parTransId="{6084397B-289C-4417-8462-AADDAACA6838}" sibTransId="{C5C0E6BA-ACE6-4101-B5AB-F1D75D29084E}"/>
    <dgm:cxn modelId="{990D1764-309F-484A-BEA0-C21152E746E5}" type="presOf" srcId="{53DC3639-B183-4AC5-BBA6-476BF2E3F944}" destId="{00670449-0B93-4304-B685-5C4609CC7593}" srcOrd="0" destOrd="6" presId="urn:microsoft.com/office/officeart/2005/8/layout/vList6"/>
    <dgm:cxn modelId="{71D7D328-D09B-488B-ABFD-ED249F20F6C9}" type="presOf" srcId="{2D6C77C1-A3FA-460D-95A1-1257EBA0CCC7}" destId="{00670449-0B93-4304-B685-5C4609CC7593}" srcOrd="0" destOrd="4" presId="urn:microsoft.com/office/officeart/2005/8/layout/vList6"/>
    <dgm:cxn modelId="{89ECDDE8-AF4A-470F-889E-2414F1EE857A}" srcId="{E271B0F8-4FE6-447E-98B6-C4C439C75C2A}" destId="{2D6C77C1-A3FA-460D-95A1-1257EBA0CCC7}" srcOrd="4" destOrd="0" parTransId="{953D99FE-D703-43AA-A8AD-6303C0EBB243}" sibTransId="{4FE2FAC4-D952-4931-9FEF-4EC13EB828A6}"/>
    <dgm:cxn modelId="{DE7A4798-80BE-448E-BB8C-0CB6B0AF2326}" type="presOf" srcId="{77630220-9E2D-4477-84DF-16428928E192}" destId="{00670449-0B93-4304-B685-5C4609CC7593}" srcOrd="0" destOrd="5" presId="urn:microsoft.com/office/officeart/2005/8/layout/vList6"/>
    <dgm:cxn modelId="{4AC6E199-2F23-4EDC-B924-5EB3F6CDA6F1}" type="presOf" srcId="{6AFC68DA-CDCB-4D35-80EA-9EF6F45C2E0B}" destId="{00670449-0B93-4304-B685-5C4609CC7593}" srcOrd="0" destOrd="1" presId="urn:microsoft.com/office/officeart/2005/8/layout/vList6"/>
    <dgm:cxn modelId="{DAB1F8E4-47D7-4A31-9174-914BCC5E8267}" srcId="{E271B0F8-4FE6-447E-98B6-C4C439C75C2A}" destId="{5D80938B-334E-4882-B6B1-275A7FDFEA5E}" srcOrd="2" destOrd="0" parTransId="{15F71C06-250A-4333-941B-C82ED784E76D}" sibTransId="{B0CF5937-6763-4C78-9D8E-A59D1C9F4EA4}"/>
    <dgm:cxn modelId="{FD44AAC8-CD3B-45FD-A511-C2BBB7EBADA3}" type="presOf" srcId="{E271B0F8-4FE6-447E-98B6-C4C439C75C2A}" destId="{C8CBD23A-7AF5-4A85-B88D-6CA421CB3D8C}" srcOrd="0" destOrd="0" presId="urn:microsoft.com/office/officeart/2005/8/layout/vList6"/>
    <dgm:cxn modelId="{4814F30A-C6F9-47B5-92D0-97DAB5DACBA5}" srcId="{E271B0F8-4FE6-447E-98B6-C4C439C75C2A}" destId="{C0004016-A5A9-44BE-B8AD-970A3FBE8F82}" srcOrd="3" destOrd="0" parTransId="{29287F61-2A41-4ADC-BA05-A558F89684AB}" sibTransId="{60D17A84-D197-41FE-8156-6F8C328F5F13}"/>
    <dgm:cxn modelId="{C0071245-03C6-4EB0-8F1A-2CCA07BC0083}" srcId="{E271B0F8-4FE6-447E-98B6-C4C439C75C2A}" destId="{6AFC68DA-CDCB-4D35-80EA-9EF6F45C2E0B}" srcOrd="1" destOrd="0" parTransId="{ED3C7E73-56B4-4F84-82A3-8F8C833E7D70}" sibTransId="{7EA910D9-60D5-48FC-B8C6-D4EF376E0472}"/>
    <dgm:cxn modelId="{418E2F95-C360-4644-A49C-65779D54DC1E}" type="presOf" srcId="{AAC9BE9D-8079-40AB-9A60-4DFCA18D7E40}" destId="{0523EE16-7032-4F43-BC40-B4B1B1513634}" srcOrd="0" destOrd="0" presId="urn:microsoft.com/office/officeart/2005/8/layout/vList6"/>
    <dgm:cxn modelId="{D9626648-7EAA-474C-958B-0756C5BBB576}" srcId="{AAC9BE9D-8079-40AB-9A60-4DFCA18D7E40}" destId="{E271B0F8-4FE6-447E-98B6-C4C439C75C2A}" srcOrd="0" destOrd="0" parTransId="{15757E21-4AC2-4D25-A531-64BDA1F722F7}" sibTransId="{754378ED-2E77-4D2F-A706-0825FCC6C6D4}"/>
    <dgm:cxn modelId="{DE318BF5-EEBE-419C-A9CD-03D3F322C525}" type="presOf" srcId="{330C8D59-FDCB-4A57-A1DE-072F05D002BE}" destId="{00670449-0B93-4304-B685-5C4609CC7593}" srcOrd="0" destOrd="0" presId="urn:microsoft.com/office/officeart/2005/8/layout/vList6"/>
    <dgm:cxn modelId="{AD82E865-D279-473A-999F-4865ED2E21E7}" srcId="{E271B0F8-4FE6-447E-98B6-C4C439C75C2A}" destId="{53DC3639-B183-4AC5-BBA6-476BF2E3F944}" srcOrd="6" destOrd="0" parTransId="{E9DC88DC-8060-4CAD-A22B-A34203F6CAD2}" sibTransId="{8F65D669-9407-4843-A62A-1051B44951F7}"/>
    <dgm:cxn modelId="{6C59E7E7-2EFE-45E0-B474-D63BD1328DEF}" srcId="{E271B0F8-4FE6-447E-98B6-C4C439C75C2A}" destId="{77630220-9E2D-4477-84DF-16428928E192}" srcOrd="5" destOrd="0" parTransId="{C827E9BB-EACD-4E92-9A2D-725CD5DFE4E1}" sibTransId="{8F0B555D-94C2-47F6-BFBC-681EC3AF5FB3}"/>
    <dgm:cxn modelId="{F394E2D6-C4F4-4DAD-9E46-EB36A34370AE}" type="presOf" srcId="{C0004016-A5A9-44BE-B8AD-970A3FBE8F82}" destId="{00670449-0B93-4304-B685-5C4609CC7593}" srcOrd="0" destOrd="3" presId="urn:microsoft.com/office/officeart/2005/8/layout/vList6"/>
    <dgm:cxn modelId="{C45E9803-2B13-4747-BB8F-375C328D5252}" type="presParOf" srcId="{0523EE16-7032-4F43-BC40-B4B1B1513634}" destId="{859C4AF4-9F7A-420E-8234-AE289A4A3AA3}" srcOrd="0" destOrd="0" presId="urn:microsoft.com/office/officeart/2005/8/layout/vList6"/>
    <dgm:cxn modelId="{98C157D7-79B3-433C-B1BC-C248773AA2CA}" type="presParOf" srcId="{859C4AF4-9F7A-420E-8234-AE289A4A3AA3}" destId="{C8CBD23A-7AF5-4A85-B88D-6CA421CB3D8C}" srcOrd="0" destOrd="0" presId="urn:microsoft.com/office/officeart/2005/8/layout/vList6"/>
    <dgm:cxn modelId="{E51AF0D8-65A0-4A9B-8832-28054F537BAF}" type="presParOf" srcId="{859C4AF4-9F7A-420E-8234-AE289A4A3AA3}" destId="{00670449-0B93-4304-B685-5C4609CC759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5A12A2-652F-4840-B770-A1F8487F4F88}" type="doc">
      <dgm:prSet loTypeId="urn:microsoft.com/office/officeart/2005/8/layout/cycle2" loCatId="cycle" qsTypeId="urn:microsoft.com/office/officeart/2005/8/quickstyle/3d2" qsCatId="3D" csTypeId="urn:microsoft.com/office/officeart/2005/8/colors/colorful5" csCatId="colorful" phldr="1"/>
      <dgm:spPr/>
    </dgm:pt>
    <dgm:pt modelId="{29B49825-1AD6-4F22-9470-EABC0017F314}">
      <dgm:prSet phldrT="[Текст]"/>
      <dgm:spPr/>
      <dgm:t>
        <a:bodyPr/>
        <a:lstStyle/>
        <a:p>
          <a:r>
            <a:rPr lang="ru-RU" dirty="0" smtClean="0"/>
            <a:t>дети</a:t>
          </a:r>
          <a:endParaRPr lang="ru-RU" dirty="0"/>
        </a:p>
      </dgm:t>
    </dgm:pt>
    <dgm:pt modelId="{EBCC2B84-CE80-4FFA-877B-030AF6ADBF3D}" type="parTrans" cxnId="{93BB64C9-A2EB-40E2-B44D-7B0453047113}">
      <dgm:prSet/>
      <dgm:spPr/>
      <dgm:t>
        <a:bodyPr/>
        <a:lstStyle/>
        <a:p>
          <a:endParaRPr lang="ru-RU"/>
        </a:p>
      </dgm:t>
    </dgm:pt>
    <dgm:pt modelId="{D18309DE-84C9-4F43-BE1C-921DD2B70950}" type="sibTrans" cxnId="{93BB64C9-A2EB-40E2-B44D-7B0453047113}">
      <dgm:prSet/>
      <dgm:spPr/>
      <dgm:t>
        <a:bodyPr/>
        <a:lstStyle/>
        <a:p>
          <a:endParaRPr lang="ru-RU"/>
        </a:p>
      </dgm:t>
    </dgm:pt>
    <dgm:pt modelId="{2E106A0B-9BB7-4204-AA31-ADC4647CB774}">
      <dgm:prSet phldrT="[Текст]"/>
      <dgm:spPr/>
      <dgm:t>
        <a:bodyPr/>
        <a:lstStyle/>
        <a:p>
          <a:r>
            <a:rPr lang="ru-RU" dirty="0" smtClean="0"/>
            <a:t>семья</a:t>
          </a:r>
          <a:endParaRPr lang="ru-RU" dirty="0"/>
        </a:p>
      </dgm:t>
    </dgm:pt>
    <dgm:pt modelId="{950C16A9-58BB-4E9D-AC23-C2C07F156C22}" type="parTrans" cxnId="{20F5ACD9-C0A1-4ED8-9224-51361D95B5EA}">
      <dgm:prSet/>
      <dgm:spPr/>
      <dgm:t>
        <a:bodyPr/>
        <a:lstStyle/>
        <a:p>
          <a:endParaRPr lang="ru-RU"/>
        </a:p>
      </dgm:t>
    </dgm:pt>
    <dgm:pt modelId="{8EDEB2EC-9643-48FE-8122-20DE96BA54EB}" type="sibTrans" cxnId="{20F5ACD9-C0A1-4ED8-9224-51361D95B5EA}">
      <dgm:prSet/>
      <dgm:spPr/>
      <dgm:t>
        <a:bodyPr/>
        <a:lstStyle/>
        <a:p>
          <a:endParaRPr lang="ru-RU"/>
        </a:p>
      </dgm:t>
    </dgm:pt>
    <dgm:pt modelId="{CD76BF32-87DA-4EBE-ADC5-3017944D8B06}">
      <dgm:prSet/>
      <dgm:spPr/>
      <dgm:t>
        <a:bodyPr/>
        <a:lstStyle/>
        <a:p>
          <a:r>
            <a:rPr lang="ru-RU" dirty="0" smtClean="0"/>
            <a:t>педагоги</a:t>
          </a:r>
          <a:endParaRPr lang="ru-RU" dirty="0"/>
        </a:p>
      </dgm:t>
    </dgm:pt>
    <dgm:pt modelId="{E6D40E15-0669-4EE6-BEF3-134A13F13914}" type="parTrans" cxnId="{A1DAF4E0-A269-41CC-AC5D-20DC9516CC91}">
      <dgm:prSet/>
      <dgm:spPr/>
      <dgm:t>
        <a:bodyPr/>
        <a:lstStyle/>
        <a:p>
          <a:endParaRPr lang="ru-RU"/>
        </a:p>
      </dgm:t>
    </dgm:pt>
    <dgm:pt modelId="{6F1616BE-66F3-463E-84A1-3FE86515DA28}" type="sibTrans" cxnId="{A1DAF4E0-A269-41CC-AC5D-20DC9516CC91}">
      <dgm:prSet/>
      <dgm:spPr/>
      <dgm:t>
        <a:bodyPr/>
        <a:lstStyle/>
        <a:p>
          <a:endParaRPr lang="ru-RU"/>
        </a:p>
      </dgm:t>
    </dgm:pt>
    <dgm:pt modelId="{370B3AAF-B3B7-4660-B1F3-CD0C8D5C92B8}" type="pres">
      <dgm:prSet presAssocID="{C35A12A2-652F-4840-B770-A1F8487F4F88}" presName="cycle" presStyleCnt="0">
        <dgm:presLayoutVars>
          <dgm:dir/>
          <dgm:resizeHandles val="exact"/>
        </dgm:presLayoutVars>
      </dgm:prSet>
      <dgm:spPr/>
    </dgm:pt>
    <dgm:pt modelId="{0CE89D66-D575-470C-A603-DA27CEFD4358}" type="pres">
      <dgm:prSet presAssocID="{29B49825-1AD6-4F22-9470-EABC0017F31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E00B2-D1B3-415B-A0BC-DD6A4FEF580F}" type="pres">
      <dgm:prSet presAssocID="{D18309DE-84C9-4F43-BE1C-921DD2B70950}" presName="sibTrans" presStyleLbl="sibTrans2D1" presStyleIdx="0" presStyleCnt="3" custScaleX="173558" custLinFactNeighborX="-8670" custLinFactNeighborY="2441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446B1B6A-60FC-490F-82BE-7827A461206F}" type="pres">
      <dgm:prSet presAssocID="{D18309DE-84C9-4F43-BE1C-921DD2B7095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84901DF-AA24-494B-AFC6-D00DAD802F6D}" type="pres">
      <dgm:prSet presAssocID="{CD76BF32-87DA-4EBE-ADC5-3017944D8B0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6C92D-9F0A-4CD8-AA8F-1B3AB107E03C}" type="pres">
      <dgm:prSet presAssocID="{6F1616BE-66F3-463E-84A1-3FE86515DA28}" presName="sibTrans" presStyleLbl="sibTrans2D1" presStyleIdx="1" presStyleCnt="3" custScaleX="168409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93AD9DA9-BC78-4DF8-A953-451FA5E5C9DC}" type="pres">
      <dgm:prSet presAssocID="{6F1616BE-66F3-463E-84A1-3FE86515DA28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B18A84EE-039C-4022-9AAD-1825256B9066}" type="pres">
      <dgm:prSet presAssocID="{2E106A0B-9BB7-4204-AA31-ADC4647CB77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8B970-5DA9-47E4-A6FA-323DB0852BFB}" type="pres">
      <dgm:prSet presAssocID="{8EDEB2EC-9643-48FE-8122-20DE96BA54EB}" presName="sibTrans" presStyleLbl="sibTrans2D1" presStyleIdx="2" presStyleCnt="3" custScaleX="169125" custLinFactNeighborX="-3978" custLinFactNeighborY="-8836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5B01E176-469C-48B6-B2BD-29EBF079A009}" type="pres">
      <dgm:prSet presAssocID="{8EDEB2EC-9643-48FE-8122-20DE96BA54EB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5D612298-F7DD-482E-94FC-F2020C77474C}" type="presOf" srcId="{D18309DE-84C9-4F43-BE1C-921DD2B70950}" destId="{DCAE00B2-D1B3-415B-A0BC-DD6A4FEF580F}" srcOrd="0" destOrd="0" presId="urn:microsoft.com/office/officeart/2005/8/layout/cycle2"/>
    <dgm:cxn modelId="{4DDC1B1C-C233-4B7D-8728-E337DEA06031}" type="presOf" srcId="{CD76BF32-87DA-4EBE-ADC5-3017944D8B06}" destId="{D84901DF-AA24-494B-AFC6-D00DAD802F6D}" srcOrd="0" destOrd="0" presId="urn:microsoft.com/office/officeart/2005/8/layout/cycle2"/>
    <dgm:cxn modelId="{20F5ACD9-C0A1-4ED8-9224-51361D95B5EA}" srcId="{C35A12A2-652F-4840-B770-A1F8487F4F88}" destId="{2E106A0B-9BB7-4204-AA31-ADC4647CB774}" srcOrd="2" destOrd="0" parTransId="{950C16A9-58BB-4E9D-AC23-C2C07F156C22}" sibTransId="{8EDEB2EC-9643-48FE-8122-20DE96BA54EB}"/>
    <dgm:cxn modelId="{23D0EF10-CD7F-4ED8-897B-39D42E7B530B}" type="presOf" srcId="{C35A12A2-652F-4840-B770-A1F8487F4F88}" destId="{370B3AAF-B3B7-4660-B1F3-CD0C8D5C92B8}" srcOrd="0" destOrd="0" presId="urn:microsoft.com/office/officeart/2005/8/layout/cycle2"/>
    <dgm:cxn modelId="{5F1759BE-E664-485A-8C56-D269C16CB3EC}" type="presOf" srcId="{6F1616BE-66F3-463E-84A1-3FE86515DA28}" destId="{E246C92D-9F0A-4CD8-AA8F-1B3AB107E03C}" srcOrd="0" destOrd="0" presId="urn:microsoft.com/office/officeart/2005/8/layout/cycle2"/>
    <dgm:cxn modelId="{5CC1231F-09B5-4973-AA72-5EEF5CF1B144}" type="presOf" srcId="{2E106A0B-9BB7-4204-AA31-ADC4647CB774}" destId="{B18A84EE-039C-4022-9AAD-1825256B9066}" srcOrd="0" destOrd="0" presId="urn:microsoft.com/office/officeart/2005/8/layout/cycle2"/>
    <dgm:cxn modelId="{323B5736-8090-43EB-8757-60082FAF31DD}" type="presOf" srcId="{8EDEB2EC-9643-48FE-8122-20DE96BA54EB}" destId="{5B01E176-469C-48B6-B2BD-29EBF079A009}" srcOrd="1" destOrd="0" presId="urn:microsoft.com/office/officeart/2005/8/layout/cycle2"/>
    <dgm:cxn modelId="{93BB64C9-A2EB-40E2-B44D-7B0453047113}" srcId="{C35A12A2-652F-4840-B770-A1F8487F4F88}" destId="{29B49825-1AD6-4F22-9470-EABC0017F314}" srcOrd="0" destOrd="0" parTransId="{EBCC2B84-CE80-4FFA-877B-030AF6ADBF3D}" sibTransId="{D18309DE-84C9-4F43-BE1C-921DD2B70950}"/>
    <dgm:cxn modelId="{196A1686-0423-4128-A3EA-31247375C38F}" type="presOf" srcId="{8EDEB2EC-9643-48FE-8122-20DE96BA54EB}" destId="{FC68B970-5DA9-47E4-A6FA-323DB0852BFB}" srcOrd="0" destOrd="0" presId="urn:microsoft.com/office/officeart/2005/8/layout/cycle2"/>
    <dgm:cxn modelId="{4E025285-01A9-405D-87F7-640244A010E5}" type="presOf" srcId="{29B49825-1AD6-4F22-9470-EABC0017F314}" destId="{0CE89D66-D575-470C-A603-DA27CEFD4358}" srcOrd="0" destOrd="0" presId="urn:microsoft.com/office/officeart/2005/8/layout/cycle2"/>
    <dgm:cxn modelId="{A1DAF4E0-A269-41CC-AC5D-20DC9516CC91}" srcId="{C35A12A2-652F-4840-B770-A1F8487F4F88}" destId="{CD76BF32-87DA-4EBE-ADC5-3017944D8B06}" srcOrd="1" destOrd="0" parTransId="{E6D40E15-0669-4EE6-BEF3-134A13F13914}" sibTransId="{6F1616BE-66F3-463E-84A1-3FE86515DA28}"/>
    <dgm:cxn modelId="{A4201CBD-18E6-4D15-B56E-CC3699E33F61}" type="presOf" srcId="{D18309DE-84C9-4F43-BE1C-921DD2B70950}" destId="{446B1B6A-60FC-490F-82BE-7827A461206F}" srcOrd="1" destOrd="0" presId="urn:microsoft.com/office/officeart/2005/8/layout/cycle2"/>
    <dgm:cxn modelId="{C4163089-13C3-4573-892A-AAC46F412D84}" type="presOf" srcId="{6F1616BE-66F3-463E-84A1-3FE86515DA28}" destId="{93AD9DA9-BC78-4DF8-A953-451FA5E5C9DC}" srcOrd="1" destOrd="0" presId="urn:microsoft.com/office/officeart/2005/8/layout/cycle2"/>
    <dgm:cxn modelId="{BD58ABA6-91FB-411C-97E7-E4A0B5EE4F21}" type="presParOf" srcId="{370B3AAF-B3B7-4660-B1F3-CD0C8D5C92B8}" destId="{0CE89D66-D575-470C-A603-DA27CEFD4358}" srcOrd="0" destOrd="0" presId="urn:microsoft.com/office/officeart/2005/8/layout/cycle2"/>
    <dgm:cxn modelId="{667C5AF6-E2B5-4F8F-B674-B6D661830BE7}" type="presParOf" srcId="{370B3AAF-B3B7-4660-B1F3-CD0C8D5C92B8}" destId="{DCAE00B2-D1B3-415B-A0BC-DD6A4FEF580F}" srcOrd="1" destOrd="0" presId="urn:microsoft.com/office/officeart/2005/8/layout/cycle2"/>
    <dgm:cxn modelId="{DBF9A61E-AFDC-49D3-8C17-3580F3AE7FC0}" type="presParOf" srcId="{DCAE00B2-D1B3-415B-A0BC-DD6A4FEF580F}" destId="{446B1B6A-60FC-490F-82BE-7827A461206F}" srcOrd="0" destOrd="0" presId="urn:microsoft.com/office/officeart/2005/8/layout/cycle2"/>
    <dgm:cxn modelId="{D51295D8-0BED-481E-8FEE-5A8D202AC61B}" type="presParOf" srcId="{370B3AAF-B3B7-4660-B1F3-CD0C8D5C92B8}" destId="{D84901DF-AA24-494B-AFC6-D00DAD802F6D}" srcOrd="2" destOrd="0" presId="urn:microsoft.com/office/officeart/2005/8/layout/cycle2"/>
    <dgm:cxn modelId="{C1626528-9A1F-46C9-9762-1C651A3DAA4D}" type="presParOf" srcId="{370B3AAF-B3B7-4660-B1F3-CD0C8D5C92B8}" destId="{E246C92D-9F0A-4CD8-AA8F-1B3AB107E03C}" srcOrd="3" destOrd="0" presId="urn:microsoft.com/office/officeart/2005/8/layout/cycle2"/>
    <dgm:cxn modelId="{9F6DCC75-8CEC-4FBE-8FB6-9A358DCCB9AF}" type="presParOf" srcId="{E246C92D-9F0A-4CD8-AA8F-1B3AB107E03C}" destId="{93AD9DA9-BC78-4DF8-A953-451FA5E5C9DC}" srcOrd="0" destOrd="0" presId="urn:microsoft.com/office/officeart/2005/8/layout/cycle2"/>
    <dgm:cxn modelId="{14A9BB25-45A9-418A-81E2-6DD8477DED85}" type="presParOf" srcId="{370B3AAF-B3B7-4660-B1F3-CD0C8D5C92B8}" destId="{B18A84EE-039C-4022-9AAD-1825256B9066}" srcOrd="4" destOrd="0" presId="urn:microsoft.com/office/officeart/2005/8/layout/cycle2"/>
    <dgm:cxn modelId="{8AC64B22-CB36-4252-9004-6F9117D2B1A6}" type="presParOf" srcId="{370B3AAF-B3B7-4660-B1F3-CD0C8D5C92B8}" destId="{FC68B970-5DA9-47E4-A6FA-323DB0852BFB}" srcOrd="5" destOrd="0" presId="urn:microsoft.com/office/officeart/2005/8/layout/cycle2"/>
    <dgm:cxn modelId="{85CB3F5A-0148-4B4A-AD62-204AF6CEBB32}" type="presParOf" srcId="{FC68B970-5DA9-47E4-A6FA-323DB0852BFB}" destId="{5B01E176-469C-48B6-B2BD-29EBF079A00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32DF6B-58F6-405F-A942-FCBCBC244E3F}">
      <dsp:nvSpPr>
        <dsp:cNvPr id="0" name=""/>
        <dsp:cNvSpPr/>
      </dsp:nvSpPr>
      <dsp:spPr>
        <a:xfrm rot="5400000">
          <a:off x="-219037" y="225531"/>
          <a:ext cx="1460250" cy="102217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5400000">
        <a:off x="-219037" y="225531"/>
        <a:ext cx="1460250" cy="1022175"/>
      </dsp:txXfrm>
    </dsp:sp>
    <dsp:sp modelId="{C3334331-09B6-4F36-AC75-D78FAF205B59}">
      <dsp:nvSpPr>
        <dsp:cNvPr id="0" name=""/>
        <dsp:cNvSpPr/>
      </dsp:nvSpPr>
      <dsp:spPr>
        <a:xfrm rot="5400000">
          <a:off x="3330618" y="-2301948"/>
          <a:ext cx="949163" cy="5566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Информационные </a:t>
          </a:r>
          <a:r>
            <a:rPr lang="ru-RU" sz="2000" kern="1200" dirty="0" smtClean="0"/>
            <a:t>мероприятия детского </a:t>
          </a:r>
          <a:r>
            <a:rPr lang="ru-RU" sz="2000" kern="1200" dirty="0" smtClean="0"/>
            <a:t>сада игнорируются родительской общественностью?</a:t>
          </a:r>
          <a:endParaRPr lang="ru-RU" sz="2000" kern="1200" dirty="0"/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</dsp:txBody>
      <dsp:txXfrm rot="5400000">
        <a:off x="3330618" y="-2301948"/>
        <a:ext cx="949163" cy="5566048"/>
      </dsp:txXfrm>
    </dsp:sp>
    <dsp:sp modelId="{5A9E9755-8FB7-4B0C-B527-66E2560C7A2C}">
      <dsp:nvSpPr>
        <dsp:cNvPr id="0" name=""/>
        <dsp:cNvSpPr/>
      </dsp:nvSpPr>
      <dsp:spPr>
        <a:xfrm rot="5400000">
          <a:off x="-219037" y="1562215"/>
          <a:ext cx="1460250" cy="1022175"/>
        </a:xfrm>
        <a:prstGeom prst="chevron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5400000">
        <a:off x="-219037" y="1562215"/>
        <a:ext cx="1460250" cy="1022175"/>
      </dsp:txXfrm>
    </dsp:sp>
    <dsp:sp modelId="{1D994149-7251-4224-A5B1-BFBC13DF7205}">
      <dsp:nvSpPr>
        <dsp:cNvPr id="0" name=""/>
        <dsp:cNvSpPr/>
      </dsp:nvSpPr>
      <dsp:spPr>
        <a:xfrm rot="5400000">
          <a:off x="3330618" y="-955758"/>
          <a:ext cx="949163" cy="5566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Родители пассивны и </a:t>
          </a:r>
          <a:r>
            <a:rPr lang="ru-RU" sz="2000" kern="1200" dirty="0" err="1" smtClean="0"/>
            <a:t>безинициативны</a:t>
          </a:r>
          <a:r>
            <a:rPr lang="ru-RU" sz="2000" kern="1200" dirty="0" smtClean="0"/>
            <a:t>? Не </a:t>
          </a:r>
          <a:r>
            <a:rPr lang="ru-RU" sz="2000" kern="1200" dirty="0" smtClean="0"/>
            <a:t>участвуют в жизни ДОУ</a:t>
          </a:r>
          <a:r>
            <a:rPr lang="ru-RU" sz="2000" kern="1200" dirty="0" smtClean="0"/>
            <a:t>? </a:t>
          </a:r>
          <a:endParaRPr lang="ru-RU" sz="20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</dsp:txBody>
      <dsp:txXfrm rot="5400000">
        <a:off x="3330618" y="-955758"/>
        <a:ext cx="949163" cy="5566048"/>
      </dsp:txXfrm>
    </dsp:sp>
    <dsp:sp modelId="{2169B1F8-FA69-4BA2-B1C1-5EE3507CD588}">
      <dsp:nvSpPr>
        <dsp:cNvPr id="0" name=""/>
        <dsp:cNvSpPr/>
      </dsp:nvSpPr>
      <dsp:spPr>
        <a:xfrm rot="5400000">
          <a:off x="-219037" y="2917912"/>
          <a:ext cx="1460250" cy="1022175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5400000">
        <a:off x="-219037" y="2917912"/>
        <a:ext cx="1460250" cy="1022175"/>
      </dsp:txXfrm>
    </dsp:sp>
    <dsp:sp modelId="{EEF66E61-B734-4711-A31E-97B8E88BB274}">
      <dsp:nvSpPr>
        <dsp:cNvPr id="0" name=""/>
        <dsp:cNvSpPr/>
      </dsp:nvSpPr>
      <dsp:spPr>
        <a:xfrm rot="5400000">
          <a:off x="3330618" y="390431"/>
          <a:ext cx="949163" cy="5566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Недопонимание между родителями и сотрудниками детского сада? Конфликты? </a:t>
          </a:r>
        </a:p>
        <a:p>
          <a:pPr lvl="1" algn="l">
            <a:spcBef>
              <a:spcPct val="0"/>
            </a:spcBef>
            <a:buChar char="••"/>
          </a:pPr>
          <a:endParaRPr lang="ru-RU" sz="1700" kern="1200" dirty="0"/>
        </a:p>
      </dsp:txBody>
      <dsp:txXfrm rot="5400000">
        <a:off x="3330618" y="390431"/>
        <a:ext cx="949163" cy="5566048"/>
      </dsp:txXfrm>
    </dsp:sp>
    <dsp:sp modelId="{B1575EB1-CDF2-477A-8A53-EA5C91A39803}">
      <dsp:nvSpPr>
        <dsp:cNvPr id="0" name=""/>
        <dsp:cNvSpPr/>
      </dsp:nvSpPr>
      <dsp:spPr>
        <a:xfrm rot="5400000">
          <a:off x="-219037" y="4264102"/>
          <a:ext cx="1460250" cy="1022175"/>
        </a:xfrm>
        <a:prstGeom prst="chevron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5400000">
        <a:off x="-219037" y="4264102"/>
        <a:ext cx="1460250" cy="1022175"/>
      </dsp:txXfrm>
    </dsp:sp>
    <dsp:sp modelId="{7FE6215D-1E77-4F7B-BF1C-F2604A8DF694}">
      <dsp:nvSpPr>
        <dsp:cNvPr id="0" name=""/>
        <dsp:cNvSpPr/>
      </dsp:nvSpPr>
      <dsp:spPr>
        <a:xfrm rot="5400000">
          <a:off x="3330618" y="1736622"/>
          <a:ext cx="949163" cy="5566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Педагоги не находят подхода к современным родителям? </a:t>
          </a:r>
          <a:endParaRPr lang="ru-RU" sz="2000" kern="1200" dirty="0"/>
        </a:p>
      </dsp:txBody>
      <dsp:txXfrm rot="5400000">
        <a:off x="3330618" y="1736622"/>
        <a:ext cx="949163" cy="5566048"/>
      </dsp:txXfrm>
    </dsp:sp>
    <dsp:sp modelId="{5A883870-7FEB-4EFB-82EC-14400B6D59A6}">
      <dsp:nvSpPr>
        <dsp:cNvPr id="0" name=""/>
        <dsp:cNvSpPr/>
      </dsp:nvSpPr>
      <dsp:spPr>
        <a:xfrm rot="5400000">
          <a:off x="-219037" y="5610292"/>
          <a:ext cx="1460250" cy="1022175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5400000">
        <a:off x="-219037" y="5610292"/>
        <a:ext cx="1460250" cy="1022175"/>
      </dsp:txXfrm>
    </dsp:sp>
    <dsp:sp modelId="{55CA885E-548C-4642-8989-DE6C89F85510}">
      <dsp:nvSpPr>
        <dsp:cNvPr id="0" name=""/>
        <dsp:cNvSpPr/>
      </dsp:nvSpPr>
      <dsp:spPr>
        <a:xfrm rot="5400000">
          <a:off x="3330618" y="3082812"/>
          <a:ext cx="949163" cy="5566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Традиционная схема общения ДОУ и семьи уже не действует?</a:t>
          </a:r>
          <a:endParaRPr lang="ru-RU" sz="2000" kern="1200" dirty="0"/>
        </a:p>
      </dsp:txBody>
      <dsp:txXfrm rot="5400000">
        <a:off x="3330618" y="3082812"/>
        <a:ext cx="949163" cy="55660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670449-0B93-4304-B685-5C4609CC7593}">
      <dsp:nvSpPr>
        <dsp:cNvPr id="0" name=""/>
        <dsp:cNvSpPr/>
      </dsp:nvSpPr>
      <dsp:spPr>
        <a:xfrm>
          <a:off x="2915811" y="900"/>
          <a:ext cx="6206490" cy="1843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работа с </a:t>
          </a:r>
          <a:r>
            <a:rPr lang="ru-RU" sz="1600" kern="1200" dirty="0" smtClean="0"/>
            <a:t>коллективом по формированию новой философии отношений с семьей;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выявление </a:t>
          </a:r>
          <a:r>
            <a:rPr lang="ru-RU" sz="1600" kern="1200" dirty="0" smtClean="0"/>
            <a:t>потребностей, запросов, интересов семьи;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внедрение современных, актуальных форм работы с </a:t>
          </a:r>
          <a:r>
            <a:rPr lang="ru-RU" sz="1600" kern="1200" dirty="0" smtClean="0"/>
            <a:t>родителями;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обеспечение информационной </a:t>
          </a:r>
          <a:r>
            <a:rPr lang="ru-RU" sz="1600" kern="1200" dirty="0" smtClean="0"/>
            <a:t>открытости.</a:t>
          </a:r>
          <a:endParaRPr lang="ru-RU" sz="16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>
        <a:off x="2915811" y="900"/>
        <a:ext cx="6206490" cy="1843022"/>
      </dsp:txXfrm>
    </dsp:sp>
    <dsp:sp modelId="{C8CBD23A-7AF5-4A85-B88D-6CA421CB3D8C}">
      <dsp:nvSpPr>
        <dsp:cNvPr id="0" name=""/>
        <dsp:cNvSpPr/>
      </dsp:nvSpPr>
      <dsp:spPr>
        <a:xfrm>
          <a:off x="0" y="0"/>
          <a:ext cx="2894112" cy="184302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Решение есть</a:t>
          </a:r>
          <a:endParaRPr lang="ru-RU" sz="4800" kern="1200" dirty="0"/>
        </a:p>
      </dsp:txBody>
      <dsp:txXfrm>
        <a:off x="0" y="0"/>
        <a:ext cx="2894112" cy="18430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E89D66-D575-470C-A603-DA27CEFD4358}">
      <dsp:nvSpPr>
        <dsp:cNvPr id="0" name=""/>
        <dsp:cNvSpPr/>
      </dsp:nvSpPr>
      <dsp:spPr>
        <a:xfrm>
          <a:off x="1167668" y="647547"/>
          <a:ext cx="1553094" cy="155309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дети</a:t>
          </a:r>
          <a:endParaRPr lang="ru-RU" sz="2100" kern="1200" dirty="0"/>
        </a:p>
      </dsp:txBody>
      <dsp:txXfrm>
        <a:off x="1167668" y="647547"/>
        <a:ext cx="1553094" cy="1553094"/>
      </dsp:txXfrm>
    </dsp:sp>
    <dsp:sp modelId="{DCAE00B2-D1B3-415B-A0BC-DD6A4FEF580F}">
      <dsp:nvSpPr>
        <dsp:cNvPr id="0" name=""/>
        <dsp:cNvSpPr/>
      </dsp:nvSpPr>
      <dsp:spPr>
        <a:xfrm rot="3600000">
          <a:off x="2126915" y="2175151"/>
          <a:ext cx="717969" cy="524169"/>
        </a:xfrm>
        <a:prstGeom prst="leftRight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3600000">
        <a:off x="2126915" y="2175151"/>
        <a:ext cx="717969" cy="524169"/>
      </dsp:txXfrm>
    </dsp:sp>
    <dsp:sp modelId="{D84901DF-AA24-494B-AFC6-D00DAD802F6D}">
      <dsp:nvSpPr>
        <dsp:cNvPr id="0" name=""/>
        <dsp:cNvSpPr/>
      </dsp:nvSpPr>
      <dsp:spPr>
        <a:xfrm>
          <a:off x="2334477" y="2668518"/>
          <a:ext cx="1553094" cy="1553094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педагоги</a:t>
          </a:r>
          <a:endParaRPr lang="ru-RU" sz="2100" kern="1200" dirty="0"/>
        </a:p>
      </dsp:txBody>
      <dsp:txXfrm>
        <a:off x="2334477" y="2668518"/>
        <a:ext cx="1553094" cy="1553094"/>
      </dsp:txXfrm>
    </dsp:sp>
    <dsp:sp modelId="{E246C92D-9F0A-4CD8-AA8F-1B3AB107E03C}">
      <dsp:nvSpPr>
        <dsp:cNvPr id="0" name=""/>
        <dsp:cNvSpPr/>
      </dsp:nvSpPr>
      <dsp:spPr>
        <a:xfrm rot="10800000">
          <a:off x="1607589" y="3182981"/>
          <a:ext cx="696669" cy="524169"/>
        </a:xfrm>
        <a:prstGeom prst="leftRightArrow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1607589" y="3182981"/>
        <a:ext cx="696669" cy="524169"/>
      </dsp:txXfrm>
    </dsp:sp>
    <dsp:sp modelId="{B18A84EE-039C-4022-9AAD-1825256B9066}">
      <dsp:nvSpPr>
        <dsp:cNvPr id="0" name=""/>
        <dsp:cNvSpPr/>
      </dsp:nvSpPr>
      <dsp:spPr>
        <a:xfrm>
          <a:off x="860" y="2668518"/>
          <a:ext cx="1553094" cy="1553094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семья</a:t>
          </a:r>
          <a:endParaRPr lang="ru-RU" sz="2100" kern="1200" dirty="0"/>
        </a:p>
      </dsp:txBody>
      <dsp:txXfrm>
        <a:off x="860" y="2668518"/>
        <a:ext cx="1553094" cy="1553094"/>
      </dsp:txXfrm>
    </dsp:sp>
    <dsp:sp modelId="{FC68B970-5DA9-47E4-A6FA-323DB0852BFB}">
      <dsp:nvSpPr>
        <dsp:cNvPr id="0" name=""/>
        <dsp:cNvSpPr/>
      </dsp:nvSpPr>
      <dsp:spPr>
        <a:xfrm rot="18000000">
          <a:off x="988686" y="2136318"/>
          <a:ext cx="699630" cy="524169"/>
        </a:xfrm>
        <a:prstGeom prst="leftRightArrow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8000000">
        <a:off x="988686" y="2136318"/>
        <a:ext cx="699630" cy="524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3668A7-14D9-4617-BF5D-11CFB8FDB1B4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2D3A6F-4E31-42B0-9C1A-2348D1AAF21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9EBB6-B55F-4813-A14B-F55686BF99EA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FC932-F879-4CD5-B499-D0FEB7268E9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3A08E-244A-4E91-ACF2-33A1C0CC60AC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C1833-BF60-4BAB-8DC1-8F960019CCD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217FB-B040-49DD-B998-062B5463B89A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066B9-8F4F-4711-959C-73A57D8CF00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4DAEA-E9D1-44AA-9432-0A701346A654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65676-D918-431D-8654-C8C2450704D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38A59-95EF-42D9-9836-53969C3A3495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15D42-9A78-4544-92DC-F4EB8D8185F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28B85-CFA9-4F4D-8BE9-000AB04519DA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A0CF5-58A2-409C-82F1-654E2F60F63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24945-0AC0-4F98-B60C-F52BD88C9D30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C8785-FCCB-4464-BF4E-5A1C4C35A51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442F3-CBA7-44B6-86C5-096603785F2E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4A18-106C-4FC3-8A71-7E24FE97CDA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BED4D-9749-4669-9DD3-284E5CB400C6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055C4-2F29-4211-8D4C-6C590AC4612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16900-921D-4FEF-90A8-921FDFEFE299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77331-8E23-44E6-A165-29B884EE485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DF4BB-25C3-4EC7-BC9B-EAF39B90D67F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FD52A-4D5C-4B84-813E-F0E41E02DC0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C08276-7791-48C8-BFD4-53B68E6CE44D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7C3A3BA-D5A7-42C1-B816-0FBC94A11C1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jpe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8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У МЦ\СИМВОЛИКА\Банер\Форум 2011\Forum_pri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" descr="D:\МОУ МЦ\СИМВОЛИКА\Банер\Форум 2011\Forum_prig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0F9FE"/>
              </a:clrFrom>
              <a:clrTo>
                <a:srgbClr val="F0F9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187325"/>
            <a:ext cx="3948113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924300" y="692150"/>
            <a:ext cx="5045075" cy="10779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cap="all" dirty="0" smtClean="0">
                <a:solidFill>
                  <a:srgbClr val="0000FF"/>
                </a:solidFill>
              </a:rPr>
              <a:t>Муниципальный Форум  инноваций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171450" y="2201863"/>
            <a:ext cx="88011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600" b="1">
                <a:solidFill>
                  <a:srgbClr val="0000FF"/>
                </a:solidFill>
              </a:rPr>
              <a:t>Эффективное управление</a:t>
            </a:r>
          </a:p>
          <a:p>
            <a:pPr algn="ctr" eaLnBrk="1" hangingPunct="1"/>
            <a:r>
              <a:rPr lang="ru-RU" altLang="ru-RU" sz="3600" b="1">
                <a:solidFill>
                  <a:srgbClr val="0000FF"/>
                </a:solidFill>
              </a:rPr>
              <a:t>как инновационный ресурс образовательной организации: </a:t>
            </a: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00" y="6000750"/>
            <a:ext cx="3455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>
                <a:solidFill>
                  <a:srgbClr val="0000FF"/>
                </a:solidFill>
              </a:rPr>
              <a:t>ИВАНОВО 2016</a:t>
            </a:r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163513" y="4038600"/>
            <a:ext cx="88011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altLang="ru-RU" sz="3200" b="1">
                <a:solidFill>
                  <a:srgbClr val="C00000"/>
                </a:solidFill>
              </a:rPr>
              <a:t>от идеи до результата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муниципальное бюджетное дошкольное образовательное учреждение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«Детский сад №183»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3312368"/>
          </a:xfr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Педагоги и родители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– </a:t>
            </a:r>
            <a:endParaRPr lang="ru-RU" dirty="0" smtClean="0">
              <a:solidFill>
                <a:srgbClr val="0000FF"/>
              </a:solidFill>
            </a:endParaRPr>
          </a:p>
          <a:p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 Е</a:t>
            </a:r>
            <a:r>
              <a:rPr lang="ru-RU" dirty="0" smtClean="0">
                <a:solidFill>
                  <a:srgbClr val="0000FF"/>
                </a:solidFill>
              </a:rPr>
              <a:t>диномышленников </a:t>
            </a:r>
            <a:r>
              <a:rPr lang="ru-RU" dirty="0" smtClean="0">
                <a:solidFill>
                  <a:srgbClr val="0000FF"/>
                </a:solidFill>
              </a:rPr>
              <a:t>дружная семья,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Потому что цель у нас </a:t>
            </a:r>
            <a:r>
              <a:rPr lang="ru-RU" dirty="0" smtClean="0">
                <a:solidFill>
                  <a:srgbClr val="0000FF"/>
                </a:solidFill>
              </a:rPr>
              <a:t>у всех одна</a:t>
            </a:r>
            <a:r>
              <a:rPr lang="ru-RU" dirty="0" smtClean="0">
                <a:solidFill>
                  <a:srgbClr val="0000FF"/>
                </a:solidFill>
              </a:rPr>
              <a:t>: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«Если не вместе, то кто же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Детям расти поможет?»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0" y="0"/>
          <a:ext cx="658822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Содержимое 3" descr="1_cinema_15.jpg"/>
          <p:cNvPicPr>
            <a:picLocks noGrp="1" noChangeAspect="1"/>
          </p:cNvPicPr>
          <p:nvPr>
            <p:ph idx="1"/>
          </p:nvPr>
        </p:nvPicPr>
        <p:blipFill>
          <a:blip r:embed="rId8" cstate="print"/>
          <a:srcRect t="35153"/>
          <a:stretch>
            <a:fillRect/>
          </a:stretch>
        </p:blipFill>
        <p:spPr>
          <a:xfrm>
            <a:off x="6559512" y="1"/>
            <a:ext cx="2584488" cy="1340767"/>
          </a:xfrm>
        </p:spPr>
      </p:pic>
      <p:sp>
        <p:nvSpPr>
          <p:cNvPr id="8" name="TextBox 7"/>
          <p:cNvSpPr txBox="1"/>
          <p:nvPr/>
        </p:nvSpPr>
        <p:spPr>
          <a:xfrm>
            <a:off x="2483768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" name="Рисунок 9" descr="58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76256" y="1340768"/>
            <a:ext cx="2016224" cy="2019590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7020272" y="1700808"/>
            <a:ext cx="1584176" cy="43204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Arial" pitchFamily="34" charset="0"/>
              </a:rPr>
              <a:t>выставка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j-ea"/>
              <a:cs typeface="Arial" pitchFamily="34" charset="0"/>
            </a:endParaRPr>
          </a:p>
        </p:txBody>
      </p:sp>
      <p:pic>
        <p:nvPicPr>
          <p:cNvPr id="12" name="Рисунок 11" descr="p_10394d47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702444" y="3284984"/>
            <a:ext cx="2441556" cy="1973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ddcc04353b9a955bd1222f4e5db9563f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876256" y="4947336"/>
            <a:ext cx="2051720" cy="1910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184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2339752" y="1988840"/>
          <a:ext cx="3888432" cy="48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 rot="18095104">
            <a:off x="1237620" y="3581485"/>
            <a:ext cx="2736304" cy="5760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взаимодействие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 rot="3431576">
            <a:off x="4619268" y="3582863"/>
            <a:ext cx="2736304" cy="5760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сотрудничество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915816" y="6281937"/>
            <a:ext cx="2808312" cy="5760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взаимопонимание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" name="Рисунок 9" descr="804280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396362" y="2852936"/>
            <a:ext cx="2747638" cy="16878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1332083887_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-1" y="2924943"/>
            <a:ext cx="2339753" cy="1520839"/>
          </a:xfrm>
          <a:prstGeom prst="rect">
            <a:avLst/>
          </a:prstGeom>
        </p:spPr>
      </p:pic>
      <p:sp>
        <p:nvSpPr>
          <p:cNvPr id="12" name="Выноска со стрелкой вниз 11"/>
          <p:cNvSpPr/>
          <p:nvPr/>
        </p:nvSpPr>
        <p:spPr>
          <a:xfrm>
            <a:off x="2555776" y="1772816"/>
            <a:ext cx="3384376" cy="108012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РЕЗУЛЬТАТ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203848" y="4293096"/>
            <a:ext cx="2160240" cy="10081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единое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образовательное пространство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86bf08727e641bd2770c4584baded48beca9ddc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144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муниципальное бюджетное дошкольное образовательное учреждение  «Детский сад №183»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Анастасия Орехова</cp:lastModifiedBy>
  <cp:revision>90</cp:revision>
  <dcterms:created xsi:type="dcterms:W3CDTF">2012-11-01T12:04:58Z</dcterms:created>
  <dcterms:modified xsi:type="dcterms:W3CDTF">2016-10-21T08:51:25Z</dcterms:modified>
</cp:coreProperties>
</file>