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6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5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2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7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9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4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5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7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5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1AE9C-7710-419F-B0C8-367CA558D427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CC8C-01AA-476C-973C-E52D466CA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5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7325"/>
            <a:ext cx="39481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24300" y="692150"/>
            <a:ext cx="504507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Форум  инноваций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42900" y="2643188"/>
            <a:ext cx="8801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ИМИДЖ - РЕСУРС УСПЕХА: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88900" y="6000750"/>
            <a:ext cx="3455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ИВАНОВО 2016</a:t>
            </a:r>
          </a:p>
        </p:txBody>
      </p:sp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163513" y="3357563"/>
            <a:ext cx="8801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создание и развитие имиджа, как эффективное средство управления ДОУ 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500063" y="4786313"/>
            <a:ext cx="460981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МБДОУ «Центр развития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ребенка-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детский сад №165»</a:t>
            </a:r>
          </a:p>
        </p:txBody>
      </p:sp>
      <p:pic>
        <p:nvPicPr>
          <p:cNvPr id="3" name="muzyka_dlya_vypusknova_-_bez_slov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50" y="6161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2714625" y="2578100"/>
            <a:ext cx="3835400" cy="1751013"/>
            <a:chOff x="2214558" y="2285996"/>
            <a:chExt cx="3835761" cy="1751785"/>
          </a:xfrm>
        </p:grpSpPr>
        <p:sp>
          <p:nvSpPr>
            <p:cNvPr id="41" name="Овал 40"/>
            <p:cNvSpPr/>
            <p:nvPr/>
          </p:nvSpPr>
          <p:spPr>
            <a:xfrm>
              <a:off x="2214558" y="2285996"/>
              <a:ext cx="3835761" cy="175178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Овал 4"/>
            <p:cNvSpPr/>
            <p:nvPr/>
          </p:nvSpPr>
          <p:spPr>
            <a:xfrm>
              <a:off x="2776586" y="2543284"/>
              <a:ext cx="2711705" cy="1237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035" tIns="26035" rIns="26035" bIns="26035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1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Имидж ДОУ</a:t>
              </a:r>
            </a:p>
          </p:txBody>
        </p:sp>
      </p:grp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4584700" y="2065338"/>
            <a:ext cx="38100" cy="512762"/>
            <a:chOff x="4084713" y="1774379"/>
            <a:chExt cx="38718" cy="511753"/>
          </a:xfrm>
        </p:grpSpPr>
        <p:sp>
          <p:nvSpPr>
            <p:cNvPr id="39" name="Прямая соединительная линия 5"/>
            <p:cNvSpPr/>
            <p:nvPr/>
          </p:nvSpPr>
          <p:spPr>
            <a:xfrm rot="16113841">
              <a:off x="3848196" y="2010897"/>
              <a:ext cx="511753" cy="387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59"/>
                  </a:moveTo>
                  <a:lnTo>
                    <a:pt x="511753" y="19359"/>
                  </a:lnTo>
                </a:path>
              </a:pathLst>
            </a:custGeom>
            <a:noFill/>
            <a:ln w="5715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рямая соединительная линия 6"/>
            <p:cNvSpPr/>
            <p:nvPr/>
          </p:nvSpPr>
          <p:spPr>
            <a:xfrm rot="26913841">
              <a:off x="4090605" y="2017350"/>
              <a:ext cx="26935" cy="25812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</p:grp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3268663" y="314325"/>
            <a:ext cx="2614612" cy="1751013"/>
            <a:chOff x="2768059" y="22798"/>
            <a:chExt cx="2615293" cy="1751785"/>
          </a:xfrm>
        </p:grpSpPr>
        <p:sp>
          <p:nvSpPr>
            <p:cNvPr id="37" name="Овал 36"/>
            <p:cNvSpPr/>
            <p:nvPr/>
          </p:nvSpPr>
          <p:spPr>
            <a:xfrm>
              <a:off x="2768059" y="22798"/>
              <a:ext cx="2615293" cy="175178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Овал 8"/>
            <p:cNvSpPr/>
            <p:nvPr/>
          </p:nvSpPr>
          <p:spPr>
            <a:xfrm>
              <a:off x="3098489" y="280085"/>
              <a:ext cx="1983932" cy="1237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Образ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руководителя</a:t>
              </a:r>
            </a:p>
          </p:txBody>
        </p:sp>
      </p:grp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5670550" y="2470150"/>
            <a:ext cx="911225" cy="46038"/>
            <a:chOff x="5170527" y="2178719"/>
            <a:chExt cx="910543" cy="45527"/>
          </a:xfrm>
        </p:grpSpPr>
        <p:sp>
          <p:nvSpPr>
            <p:cNvPr id="35" name="Прямая соединительная линия 9"/>
            <p:cNvSpPr/>
            <p:nvPr/>
          </p:nvSpPr>
          <p:spPr>
            <a:xfrm rot="19635252">
              <a:off x="5170527" y="2181859"/>
              <a:ext cx="910543" cy="392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59"/>
                  </a:moveTo>
                  <a:lnTo>
                    <a:pt x="910543" y="19359"/>
                  </a:lnTo>
                </a:path>
              </a:pathLst>
            </a:custGeom>
            <a:noFill/>
            <a:ln w="5715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ая соединительная линия 10"/>
            <p:cNvSpPr/>
            <p:nvPr/>
          </p:nvSpPr>
          <p:spPr>
            <a:xfrm rot="19635252">
              <a:off x="5603591" y="2178719"/>
              <a:ext cx="44417" cy="45527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</p:grpSp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6194425" y="785813"/>
            <a:ext cx="2449513" cy="1751012"/>
            <a:chOff x="5694743" y="493692"/>
            <a:chExt cx="2449188" cy="1751785"/>
          </a:xfrm>
        </p:grpSpPr>
        <p:sp>
          <p:nvSpPr>
            <p:cNvPr id="33" name="Овал 32"/>
            <p:cNvSpPr/>
            <p:nvPr/>
          </p:nvSpPr>
          <p:spPr>
            <a:xfrm>
              <a:off x="5694743" y="493692"/>
              <a:ext cx="2449188" cy="175178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3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Овал 12"/>
            <p:cNvSpPr/>
            <p:nvPr/>
          </p:nvSpPr>
          <p:spPr>
            <a:xfrm>
              <a:off x="6053470" y="750981"/>
              <a:ext cx="1731733" cy="1237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Образ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сотрудников</a:t>
              </a:r>
            </a:p>
          </p:txBody>
        </p:sp>
      </p:grp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5551488" y="4462463"/>
            <a:ext cx="979487" cy="49212"/>
            <a:chOff x="5050727" y="4171081"/>
            <a:chExt cx="980435" cy="49021"/>
          </a:xfrm>
        </p:grpSpPr>
        <p:sp>
          <p:nvSpPr>
            <p:cNvPr id="31" name="Прямая соединительная линия 13"/>
            <p:cNvSpPr/>
            <p:nvPr/>
          </p:nvSpPr>
          <p:spPr>
            <a:xfrm rot="2176499">
              <a:off x="5050727" y="4175825"/>
              <a:ext cx="980435" cy="395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59"/>
                  </a:moveTo>
                  <a:lnTo>
                    <a:pt x="980435" y="19359"/>
                  </a:lnTo>
                </a:path>
              </a:pathLst>
            </a:custGeom>
            <a:noFill/>
            <a:ln w="5715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ая соединительная линия 14"/>
            <p:cNvSpPr/>
            <p:nvPr/>
          </p:nvSpPr>
          <p:spPr>
            <a:xfrm rot="2176499">
              <a:off x="5516314" y="4171081"/>
              <a:ext cx="49261" cy="49021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</p:grp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5964238" y="4578350"/>
            <a:ext cx="2679700" cy="1671638"/>
            <a:chOff x="5464541" y="4286280"/>
            <a:chExt cx="2679390" cy="1672885"/>
          </a:xfrm>
        </p:grpSpPr>
        <p:sp>
          <p:nvSpPr>
            <p:cNvPr id="29" name="Овал 28"/>
            <p:cNvSpPr/>
            <p:nvPr/>
          </p:nvSpPr>
          <p:spPr>
            <a:xfrm>
              <a:off x="5464541" y="4286280"/>
              <a:ext cx="2679390" cy="167288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3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16"/>
            <p:cNvSpPr/>
            <p:nvPr/>
          </p:nvSpPr>
          <p:spPr>
            <a:xfrm>
              <a:off x="5656606" y="4542059"/>
              <a:ext cx="2287323" cy="1183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Качество</a:t>
              </a:r>
            </a:p>
            <a:p>
              <a:pPr algn="ctr" defTabSz="889000"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образовательных услу</a:t>
              </a:r>
              <a:r>
                <a:rPr lang="ru-RU" sz="2400" b="1" dirty="0">
                  <a:solidFill>
                    <a:srgbClr val="0000FF"/>
                  </a:solidFill>
                  <a:latin typeface="+mj-lt"/>
                </a:rPr>
                <a:t>г</a:t>
              </a:r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>
            <a:off x="4586288" y="4329113"/>
            <a:ext cx="38100" cy="463550"/>
            <a:chOff x="4085852" y="4037655"/>
            <a:chExt cx="38718" cy="463149"/>
          </a:xfrm>
        </p:grpSpPr>
        <p:sp>
          <p:nvSpPr>
            <p:cNvPr id="27" name="Прямая соединительная линия 17"/>
            <p:cNvSpPr/>
            <p:nvPr/>
          </p:nvSpPr>
          <p:spPr>
            <a:xfrm rot="5484515">
              <a:off x="3873637" y="4249870"/>
              <a:ext cx="463149" cy="387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59"/>
                  </a:moveTo>
                  <a:lnTo>
                    <a:pt x="463149" y="19359"/>
                  </a:lnTo>
                </a:path>
              </a:pathLst>
            </a:custGeom>
            <a:noFill/>
            <a:ln w="5715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ая соединительная линия 18"/>
            <p:cNvSpPr/>
            <p:nvPr/>
          </p:nvSpPr>
          <p:spPr>
            <a:xfrm rot="16284515">
              <a:off x="4094108" y="4257936"/>
              <a:ext cx="22206" cy="22586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</p:grpSp>
      <p:grpSp>
        <p:nvGrpSpPr>
          <p:cNvPr id="10" name="Группа 11"/>
          <p:cNvGrpSpPr>
            <a:grpSpLocks/>
          </p:cNvGrpSpPr>
          <p:nvPr/>
        </p:nvGrpSpPr>
        <p:grpSpPr bwMode="auto">
          <a:xfrm>
            <a:off x="3357563" y="4792663"/>
            <a:ext cx="2441575" cy="1751012"/>
            <a:chOff x="2857515" y="4500599"/>
            <a:chExt cx="2440937" cy="1751785"/>
          </a:xfrm>
        </p:grpSpPr>
        <p:sp>
          <p:nvSpPr>
            <p:cNvPr id="25" name="Овал 24"/>
            <p:cNvSpPr/>
            <p:nvPr/>
          </p:nvSpPr>
          <p:spPr>
            <a:xfrm>
              <a:off x="2857515" y="4500599"/>
              <a:ext cx="2440937" cy="175178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3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20"/>
            <p:cNvSpPr/>
            <p:nvPr/>
          </p:nvSpPr>
          <p:spPr>
            <a:xfrm>
              <a:off x="3214609" y="4757888"/>
              <a:ext cx="1726749" cy="1237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Фирменный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стиль </a:t>
              </a:r>
              <a:r>
                <a:rPr lang="ru-RU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ДОУ</a:t>
              </a:r>
            </a:p>
          </p:txBody>
        </p:sp>
      </p:grpSp>
      <p:grpSp>
        <p:nvGrpSpPr>
          <p:cNvPr id="11" name="Группа 12"/>
          <p:cNvGrpSpPr>
            <a:grpSpLocks/>
          </p:cNvGrpSpPr>
          <p:nvPr/>
        </p:nvGrpSpPr>
        <p:grpSpPr bwMode="auto">
          <a:xfrm>
            <a:off x="2703513" y="4414838"/>
            <a:ext cx="930275" cy="46037"/>
            <a:chOff x="2204261" y="4122849"/>
            <a:chExt cx="930064" cy="46503"/>
          </a:xfrm>
        </p:grpSpPr>
        <p:sp>
          <p:nvSpPr>
            <p:cNvPr id="23" name="Прямая соединительная линия 21"/>
            <p:cNvSpPr/>
            <p:nvPr/>
          </p:nvSpPr>
          <p:spPr>
            <a:xfrm rot="8764352">
              <a:off x="2204261" y="4126056"/>
              <a:ext cx="930064" cy="400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59"/>
                  </a:moveTo>
                  <a:lnTo>
                    <a:pt x="930064" y="19359"/>
                  </a:lnTo>
                </a:path>
              </a:pathLst>
            </a:custGeom>
            <a:noFill/>
            <a:ln w="5715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ая соединительная линия 22"/>
            <p:cNvSpPr/>
            <p:nvPr/>
          </p:nvSpPr>
          <p:spPr>
            <a:xfrm rot="19564352">
              <a:off x="2645486" y="4122849"/>
              <a:ext cx="47614" cy="46503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</p:grpSp>
      <p:grpSp>
        <p:nvGrpSpPr>
          <p:cNvPr id="12" name="Группа 13"/>
          <p:cNvGrpSpPr>
            <a:grpSpLocks/>
          </p:cNvGrpSpPr>
          <p:nvPr/>
        </p:nvGrpSpPr>
        <p:grpSpPr bwMode="auto">
          <a:xfrm>
            <a:off x="500063" y="4451350"/>
            <a:ext cx="2693987" cy="1751013"/>
            <a:chOff x="0" y="4159555"/>
            <a:chExt cx="2694351" cy="1751785"/>
          </a:xfrm>
        </p:grpSpPr>
        <p:sp>
          <p:nvSpPr>
            <p:cNvPr id="21" name="Овал 20"/>
            <p:cNvSpPr/>
            <p:nvPr/>
          </p:nvSpPr>
          <p:spPr>
            <a:xfrm>
              <a:off x="0" y="4159555"/>
              <a:ext cx="2694351" cy="175178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3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24"/>
            <p:cNvSpPr/>
            <p:nvPr/>
          </p:nvSpPr>
          <p:spPr>
            <a:xfrm>
              <a:off x="187309" y="4416842"/>
              <a:ext cx="2343438" cy="1237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Уровень психологического комфорта</a:t>
              </a:r>
            </a:p>
          </p:txBody>
        </p:sp>
      </p:grpSp>
      <p:grpSp>
        <p:nvGrpSpPr>
          <p:cNvPr id="13" name="Группа 14"/>
          <p:cNvGrpSpPr>
            <a:grpSpLocks/>
          </p:cNvGrpSpPr>
          <p:nvPr/>
        </p:nvGrpSpPr>
        <p:grpSpPr bwMode="auto">
          <a:xfrm>
            <a:off x="2568575" y="2451100"/>
            <a:ext cx="1012825" cy="50800"/>
            <a:chOff x="2068135" y="2159672"/>
            <a:chExt cx="1012458" cy="50622"/>
          </a:xfrm>
        </p:grpSpPr>
        <p:sp>
          <p:nvSpPr>
            <p:cNvPr id="19" name="Прямая соединительная линия 25"/>
            <p:cNvSpPr/>
            <p:nvPr/>
          </p:nvSpPr>
          <p:spPr>
            <a:xfrm rot="12725249">
              <a:off x="2068135" y="2166000"/>
              <a:ext cx="1012458" cy="379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359"/>
                  </a:moveTo>
                  <a:lnTo>
                    <a:pt x="1012458" y="19359"/>
                  </a:lnTo>
                </a:path>
              </a:pathLst>
            </a:custGeom>
            <a:noFill/>
            <a:ln w="5715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ая соединительная линия 26"/>
            <p:cNvSpPr/>
            <p:nvPr/>
          </p:nvSpPr>
          <p:spPr>
            <a:xfrm rot="23525249">
              <a:off x="2548974" y="2159672"/>
              <a:ext cx="50782" cy="50622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</p:grpSp>
      <p:grpSp>
        <p:nvGrpSpPr>
          <p:cNvPr id="14" name="Группа 15"/>
          <p:cNvGrpSpPr>
            <a:grpSpLocks/>
          </p:cNvGrpSpPr>
          <p:nvPr/>
        </p:nvGrpSpPr>
        <p:grpSpPr bwMode="auto">
          <a:xfrm>
            <a:off x="500063" y="754063"/>
            <a:ext cx="2449512" cy="1752600"/>
            <a:chOff x="6" y="462797"/>
            <a:chExt cx="2449188" cy="1751785"/>
          </a:xfrm>
        </p:grpSpPr>
        <p:sp>
          <p:nvSpPr>
            <p:cNvPr id="17" name="Овал 16"/>
            <p:cNvSpPr/>
            <p:nvPr/>
          </p:nvSpPr>
          <p:spPr>
            <a:xfrm>
              <a:off x="6" y="462797"/>
              <a:ext cx="2449188" cy="175178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28"/>
            <p:cNvSpPr/>
            <p:nvPr/>
          </p:nvSpPr>
          <p:spPr>
            <a:xfrm>
              <a:off x="292827" y="719852"/>
              <a:ext cx="1855542" cy="1237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Комфортность среды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2532" y="6063397"/>
            <a:ext cx="6398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Мы узнаваемы!</a:t>
            </a:r>
            <a:endParaRPr lang="ru-RU" sz="54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" y="2860030"/>
            <a:ext cx="7073153" cy="3305106"/>
          </a:xfrm>
          <a:prstGeom prst="rect">
            <a:avLst/>
          </a:prstGeom>
        </p:spPr>
      </p:pic>
      <p:pic>
        <p:nvPicPr>
          <p:cNvPr id="9" name="Picture 7" descr="C:\Users\dou145-2\Desktop\ФОРУМ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96" y="209258"/>
            <a:ext cx="4139173" cy="2865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dou145-2\Desktop\ФОРУМ\IMG_46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990" y="22934"/>
            <a:ext cx="4564014" cy="3044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7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сканкопии дипломов форум 2016\дети (1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4822825"/>
            <a:ext cx="9461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сканкопии дипломов форум 2016\дети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725" y="5356225"/>
            <a:ext cx="963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:\сканкопии дипломов форум 2016\дети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9013"/>
            <a:ext cx="963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:\сканкопии дипломов форум 2016\дети (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3382963"/>
            <a:ext cx="99536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G:\сканкопии дипломов форум 2016\дети (4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25" y="4749800"/>
            <a:ext cx="968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сканкопии дипломов форум 2016\дети (5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352925"/>
            <a:ext cx="9413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G:\сканкопии дипломов форум 2016\дети (6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3284538"/>
            <a:ext cx="9572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G:\сканкопии дипломов форум 2016\дети (7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138" y="4352925"/>
            <a:ext cx="968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G:\сканкопии дипломов форум 2016\дети (8)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373688"/>
            <a:ext cx="9794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G:\сканкопии дипломов форум 2016\дети (9)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4749800"/>
            <a:ext cx="962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G:\сканкопии дипломов форум 2016\дети (10)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075" y="3887788"/>
            <a:ext cx="9683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G:\сканкопии дипломов форум 2016\дети (11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79963"/>
            <a:ext cx="9636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G:\сканкопии дипломов форум 2016\дети (12)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844925"/>
            <a:ext cx="9636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G:\сканкопии дипломов форум 2016\шехирева з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75" y="425450"/>
            <a:ext cx="104298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G:\сканкопии дипломов форум 2016\дс (2)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944" y="2433637"/>
            <a:ext cx="10255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G:\сканкопии дипломов форум 2016\дс (3)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338" y="3640733"/>
            <a:ext cx="15208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G:\сканкопии дипломов форум 2016\дс (4)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5288"/>
            <a:ext cx="11080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G:\сканкопии дипломов форум 2016\дс (5)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835" y="2476500"/>
            <a:ext cx="10429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G:\сканкопии дипломов форум 2016\дс (6)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975" y="404813"/>
            <a:ext cx="1076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G:\сканкопии дипломов форум 2016\дс (7)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688" y="1824446"/>
            <a:ext cx="1520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G:\сканкопии дипломов форум 2016\дс (8)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438" y="404813"/>
            <a:ext cx="1046162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G:\сканкопии дипломов форум 2016\дс (9)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963613"/>
            <a:ext cx="10874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 descr="G:\сканкопии дипломов форум 2016\ссит старова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50" y="992188"/>
            <a:ext cx="10271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 descr="G:\сканкопии дипломов форум 2016\ссит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6888" y="1508125"/>
            <a:ext cx="10017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 descr="G:\сканкопии дипломов форум 2016\Тришкина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1403350"/>
            <a:ext cx="10477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5819" y="2592983"/>
            <a:ext cx="6761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Нас выбирают!</a:t>
            </a:r>
            <a:endParaRPr lang="ru-RU" sz="54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7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19" y="31820"/>
            <a:ext cx="4973733" cy="373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023" y="2316163"/>
            <a:ext cx="5453696" cy="4090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7" y="76892"/>
            <a:ext cx="4267835" cy="5690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800" y="2677348"/>
            <a:ext cx="5574045" cy="4180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722" y="-5318"/>
            <a:ext cx="5209909" cy="3474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2" y="3352833"/>
            <a:ext cx="5446059" cy="3632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48" y="1998676"/>
            <a:ext cx="4975214" cy="3318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Выноска-облако 12"/>
          <p:cNvSpPr/>
          <p:nvPr/>
        </p:nvSpPr>
        <p:spPr>
          <a:xfrm>
            <a:off x="5725354" y="122415"/>
            <a:ext cx="3327491" cy="1901411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84666" y="7695"/>
            <a:ext cx="2907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У нас КЛАССНО!</a:t>
            </a:r>
            <a:endParaRPr lang="ru-RU" sz="4800" b="1" i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15" name="Picture 18" descr="C:\Users\dou145-2\Desktop\ФОРУМ\ФОТО для форума 16г сжатые\IMG_20161020_16524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459" y="995082"/>
            <a:ext cx="7505066" cy="5723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59</Words>
  <Application>Microsoft Office PowerPoint</Application>
  <PresentationFormat>Экран (4:3)</PresentationFormat>
  <Paragraphs>19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Тришкина</dc:creator>
  <cp:lastModifiedBy>elix</cp:lastModifiedBy>
  <cp:revision>13</cp:revision>
  <dcterms:created xsi:type="dcterms:W3CDTF">2016-10-24T18:42:49Z</dcterms:created>
  <dcterms:modified xsi:type="dcterms:W3CDTF">2016-10-25T07:07:24Z</dcterms:modified>
</cp:coreProperties>
</file>