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6" r:id="rId3"/>
    <p:sldId id="277" r:id="rId4"/>
    <p:sldId id="267" r:id="rId5"/>
    <p:sldId id="270" r:id="rId6"/>
    <p:sldId id="278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CC0000"/>
    <a:srgbClr val="CCFFCC"/>
    <a:srgbClr val="CCECFF"/>
    <a:srgbClr val="99FFCC"/>
    <a:srgbClr val="FFFF99"/>
    <a:srgbClr val="FFCCFF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F464-B962-4D16-828D-6A63F98B8919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96245-4882-4C78-BA74-545A20C9F7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2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891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5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7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393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49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498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254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519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577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143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B601-98F7-4FAA-BACE-51322C479B36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1B0C-6E60-4A89-8C56-64117F9B8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12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hyperlink" Target="&#1052;&#1072;&#1090;&#1077;&#1084;&#1072;&#1090;&#1080;&#1095;&#1077;&#1089;&#1082;&#1080;&#1081;%20&#1090;&#1077;&#1072;&#1090;&#1088;.avi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" Type="http://schemas.openxmlformats.org/officeDocument/2006/relationships/image" Target="../media/image36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2" Type="http://schemas.openxmlformats.org/officeDocument/2006/relationships/image" Target="../media/image5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17.pn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5425" y="-225488"/>
            <a:ext cx="10313645" cy="7315200"/>
          </a:xfrm>
          <a:prstGeom prst="rect">
            <a:avLst/>
          </a:prstGeom>
        </p:spPr>
      </p:pic>
      <p:sp>
        <p:nvSpPr>
          <p:cNvPr id="15" name="WordArt 20"/>
          <p:cNvSpPr>
            <a:spLocks noChangeArrowheads="1" noChangeShapeType="1" noTextEdit="1"/>
          </p:cNvSpPr>
          <p:nvPr/>
        </p:nvSpPr>
        <p:spPr bwMode="auto">
          <a:xfrm>
            <a:off x="2088008" y="347396"/>
            <a:ext cx="5603705" cy="236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Имидж - галерея ивановского образования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1932097" y="583485"/>
            <a:ext cx="580483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defRPr/>
            </a:pPr>
            <a:r>
              <a:rPr lang="ru-RU" sz="20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149</a:t>
            </a:r>
            <a:r>
              <a:rPr lang="ru-RU" sz="20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defRPr/>
            </a:pPr>
            <a:r>
              <a:rPr lang="ru-RU" sz="2000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Иванова</a:t>
            </a:r>
          </a:p>
          <a:p>
            <a:pPr algn="ctr">
              <a:defRPr/>
            </a:pPr>
            <a:endParaRPr lang="ru-RU" sz="1500" b="1" dirty="0" smtClean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290927">
            <a:off x="7842927" y="398352"/>
            <a:ext cx="1276680" cy="4988463"/>
            <a:chOff x="7776787" y="192199"/>
            <a:chExt cx="1276680" cy="4913959"/>
          </a:xfrm>
        </p:grpSpPr>
        <p:pic>
          <p:nvPicPr>
            <p:cNvPr id="9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7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20755927">
              <a:off x="8093070" y="1252332"/>
              <a:ext cx="436597" cy="1913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  <a:p>
              <a:pPr algn="ctr"/>
              <a:endParaRPr lang="ru-RU" sz="1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81051" y="2669724"/>
            <a:ext cx="6017623" cy="631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1684318" y="5940965"/>
            <a:ext cx="6411087" cy="2995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Муниципальный форум инноваций 2016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25746" y="1932025"/>
            <a:ext cx="62175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инновационный ресурс образовательной организации: </a:t>
            </a:r>
            <a:endParaRPr lang="ru-RU" altLang="ru-RU" sz="2800" dirty="0" smtClean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волну и двигайся к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цели»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68794" y="3751824"/>
            <a:ext cx="4281063" cy="2308477"/>
            <a:chOff x="2529040" y="3537572"/>
            <a:chExt cx="4860979" cy="260435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29040" y="3537572"/>
              <a:ext cx="4860979" cy="255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D:\МОУ МЦ\СИМВОЛИКА\Банер\Форум 2011\Forum_prigl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0F9FE"/>
                </a:clrFrom>
                <a:clrTo>
                  <a:srgbClr val="F0F9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060" y="3692414"/>
              <a:ext cx="3948113" cy="244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9768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3709" y="0"/>
            <a:ext cx="9070291" cy="6858000"/>
            <a:chOff x="97655" y="452824"/>
            <a:chExt cx="9046345" cy="640517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006" y="452824"/>
              <a:ext cx="8934994" cy="6218555"/>
              <a:chOff x="104503" y="543651"/>
              <a:chExt cx="8934994" cy="6218555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04503" y="543652"/>
                <a:ext cx="4162697" cy="621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>
                <a:off x="2333897" y="543651"/>
                <a:ext cx="6705600" cy="6218555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Объект 4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55" y="452824"/>
              <a:ext cx="9046345" cy="6405176"/>
            </a:xfrm>
            <a:prstGeom prst="rect">
              <a:avLst/>
            </a:prstGeom>
          </p:spPr>
        </p:pic>
      </p:grpSp>
      <p:grpSp>
        <p:nvGrpSpPr>
          <p:cNvPr id="2" name="Группа 12"/>
          <p:cNvGrpSpPr/>
          <p:nvPr/>
        </p:nvGrpSpPr>
        <p:grpSpPr>
          <a:xfrm>
            <a:off x="7816713" y="162810"/>
            <a:ext cx="1276680" cy="4913959"/>
            <a:chOff x="7776785" y="192199"/>
            <a:chExt cx="1276680" cy="4913959"/>
          </a:xfrm>
        </p:grpSpPr>
        <p:pic>
          <p:nvPicPr>
            <p:cNvPr id="14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755927">
              <a:off x="8145034" y="1323498"/>
              <a:ext cx="470215" cy="2326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  <a:p>
              <a:pPr algn="ctr"/>
              <a:endParaRPr lang="ru-RU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48088" y="-1"/>
            <a:ext cx="5721532" cy="2216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 управлять направлением ветра, но всегда могу так поставить паруса, чтобы достичь своей цели" </a:t>
            </a:r>
            <a:endParaRPr lang="ru-RU" sz="2400" i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Оскар </a:t>
            </a:r>
            <a:r>
              <a:rPr lang="ru-RU" sz="24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Уайльд</a:t>
            </a:r>
            <a:endParaRPr lang="ru-RU" sz="2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img-fotki.yandex.ru/get/6808/16969765.235/0_90dfe_3f61a117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042" y="2009997"/>
            <a:ext cx="4739182" cy="46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лого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760" y="2725783"/>
            <a:ext cx="3352799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818562" y="162811"/>
            <a:ext cx="1276680" cy="4913959"/>
            <a:chOff x="7776785" y="192199"/>
            <a:chExt cx="1276680" cy="4913959"/>
          </a:xfrm>
        </p:grpSpPr>
        <p:pic>
          <p:nvPicPr>
            <p:cNvPr id="19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20755927">
              <a:off x="8106014" y="1307901"/>
              <a:ext cx="436597" cy="1913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  <a:p>
              <a:pPr algn="ctr"/>
              <a:endParaRPr lang="ru-RU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71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1.11111E-6 C 0.00886 0.00347 -0.00034 0.00509 -0.01076 0.00648 C -0.01944 0.01088 -0.0283 0.00926 -0.03698 0.01273 C -0.04409 0.01551 -0.05087 0.02107 -0.05833 0.02222 C -0.07465 0.02477 -0.0908 0.02477 -0.10712 0.02708 C -0.1184 0.0287 -0.12916 0.03171 -0.14045 0.03333 C -0.1651 0.04167 -0.18993 0.05162 -0.21562 0.05394 C -0.24479 0.06019 -0.27343 0.05903 -0.30243 0.06042 C -0.43264 0.0662 -0.27048 0.0625 -0.46319 0.06505 C -0.52343 0.06458 -0.59114 0.06667 -0.65364 0.06366 C -0.65555 0.0632 -0.65781 0.06366 -0.65955 0.06204 C -0.66059 0.06111 -0.66076 0.05556 -0.66076 0.05718 C -0.66076 0.06574 -0.65989 0.07408 -0.65955 0.08264 C -0.65712 0.08218 -0.65451 0.08287 -0.65243 0.08102 C -0.65052 0.0794 -0.65017 0.07546 -0.64878 0.07315 C -0.63923 0.05764 -0.64375 0.06991 -0.63455 0.05255 C -0.63264 0.04908 -0.63177 0.04491 -0.62986 0.04144 C -0.62812 0.03843 -0.62569 0.03611 -0.62378 0.03333 C -0.62291 0.03195 -0.62048 0.02986 -0.62153 0.0287 C -0.62274 0.02732 -0.62465 0.02986 -0.62621 0.03033 C -0.63107 0.03681 -0.63385 0.04375 -0.63923 0.04931 C -0.6408 0.05255 -0.64878 0.06574 -0.64409 0.06991 C -0.64236 0.07153 -0.6401 0.07107 -0.63819 0.07153 C -0.62743 0.06412 -0.63159 0.0625 -0.625 0.06829 C -0.62465 0.07315 -0.625 0.07801 -0.62378 0.08264 C -0.62343 0.08426 -0.62378 0.07778 -0.62257 0.07778 C -0.62118 0.07778 -0.621 0.08102 -0.62031 0.08264 C -0.61146 0.07778 -0.61354 0.0757 -0.60955 0.06505 C -0.60833 0.06759 -0.60555 0.07847 -0.60486 0.0794 C -0.60225 0.08287 -0.59791 0.08264 -0.59531 0.08588 C -0.59045 0.09167 -0.58975 0.09722 -0.58333 0.1 C -0.58038 0.09445 -0.58055 0.0912 -0.57673 0.08727 C -0.57083 0.08958 -0.56771 0.09097 -0.56232 0.09537 C -0.55903 0.09815 -0.5526 0.10486 -0.5526 0.10509 C -0.54774 0.08588 -0.52743 0.10556 -0.51788 0.1081 C -0.50694 0.11713 -0.51475 0.10463 -0.51076 0.10162 C -0.50868 0.1 -0.50607 0.10046 -0.50364 0.1 C -0.50208 0.09421 -0.5 0.09028 -0.49878 0.08426 C -0.49531 0.08588 -0.49218 0.08704 -0.48923 0.09051 C -0.48732 0.09283 -0.48663 0.0963 -0.48455 0.09838 C -0.47882 0.10417 -0.47309 0.10533 -0.46666 0.1081 C -0.46475 0.1007 -0.46389 0.09329 -0.46198 0.08588 C -0.45781 0.0875 -0.45416 0.09028 -0.45 0.09213 C -0.43576 0.08935 -0.446 0.09097 -0.43698 0.08264 C -0.42153 0.09468 -0.42778 0.0912 -0.41909 0.09537 C -0.41597 0.08287 -0.41146 0.0912 -0.40712 0.09699 C -0.40451 0.08935 -0.40625 0.08495 -0.4 0.08727 C -0.39757 0.08681 -0.38784 0.08426 -0.38455 0.08727 C -0.3835 0.0882 -0.38403 0.09074 -0.38333 0.09213 C -0.38281 0.09445 -0.38107 0.0963 -0.37986 0.09838 C -0.37465 0.08866 -0.37968 0.07662 -0.37153 0.07315 C -0.36458 0.07847 -0.35798 0.08588 -0.35243 0.09375 C -0.34791 0.07894 -0.35191 0.07986 -0.33784 0.08588 C -0.33298 0.08912 -0.32934 0.09259 -0.325 0.09537 C -0.32309 0.09491 -0.32048 0.0956 -0.31909 0.09375 C -0.31857 0.0919 -0.31979 0.08704 -0.31857 0.08588 C -0.31406 0.08357 -0.30555 0.09375 -0.30121 0.09537 C -0.3 0.09699 -0.29913 0.09884 -0.29757 0.1 C -0.296 0.10162 -0.29045 0.10324 -0.29045 0.10347 C -0.28159 0.10116 -0.28038 0.10046 -0.27864 0.08889 C -0.27031 0.09144 -0.2743 0.08889 -0.26423 0.09838 C -0.26389 0.09954 -0.26076 0.10162 -0.26076 0.10185 C -0.26059 0.09838 -0.2592 0.09537 -0.25833 0.09213 C -0.25798 0.09051 -0.25729 0.08727 -0.25729 0.0875 C -0.25468 0.08773 -0.25225 0.08773 -0.25087 0.08889 C -0.24305 0.09213 -0.25087 0.09375 -0.24288 0.09051 C -0.2335 0.08171 -0.23802 0.08403 -0.23159 0.08102 C -0.21232 0.08449 -0.19948 0.10463 -0.1809 0.11273 C -0.17968 0.10695 -0.18003 0.10023 -0.17743 0.09537 C -0.17673 0.09398 -0.175 0.0963 -0.17378 0.09699 C -0.17222 0.09792 -0.17066 0.09908 -0.16909 0.1 C -0.16458 0.0963 -0.16493 0.09283 -0.16076 0.08889 C -0.15278 0.09051 -0.14653 0.09213 -0.13923 0.09699 C -0.13732 0.09583 -0.13455 0.09607 -0.13333 0.09375 C -0.12725 0.08287 -0.13819 0.08264 -0.12621 0.08588 C -0.12569 0.08634 -0.12031 0.0912 -0.11909 0.09051 C -0.11805 0.08982 -0.11857 0.08727 -0.11788 0.08588 C -0.11597 0.08241 -0.11337 0.08009 -0.11076 0.07778 C -0.10156 0.08287 -0.0967 0.0882 -0.09045 0.09838 C -0.08646 0.09005 -0.08455 0.09306 -0.0809 0.1 C -0.08003 0.10417 -0.0776 0.10972 -0.08455 0.11111 C -0.09514 0.11343 -0.1059 0.11227 -0.11666 0.11273 C -0.17083 0.12199 -0.22552 0.11597 -0.27986 0.11435 C -0.32708 0.10787 -0.375 0.11273 -0.42257 0.11111 C -0.46962 0.0963 -0.51753 0.08843 -0.56545 0.08102 C -0.571 0.08148 -0.57673 0.08056 -0.58212 0.08264 C -0.58385 0.08333 -0.5835 0.08704 -0.58472 0.08889 C -0.58559 0.09074 -0.5868 0.09236 -0.58819 0.09375 C -0.59149 0.09745 -0.59514 0.09884 -0.5993 0.10162 C -0.60121 0.10347 -0.60312 0.10741 -0.6059 0.1081 C -0.61337 0.10972 -0.62014 0.11343 -0.62743 0.11597 C -0.63055 0.11713 -0.63698 0.11921 -0.63698 0.11945 C -0.64444 0.12917 -0.64357 0.13056 -0.65243 0.13495 C -0.65521 0.13634 -0.65798 0.13704 -0.66076 0.1382 C -0.66319 0.13912 -0.66979 0.14352 -0.66788 0.14144 C -0.65659 0.12847 -0.65139 0.12917 -0.63923 0.12384 C -0.63663 0.11875 -0.6368 0.11574 -0.6309 0.12222 C -0.62986 0.12338 -0.63021 0.12546 -0.62986 0.12708 C -0.62951 0.1287 -0.6276 0.13241 -0.62864 0.13171 C -0.63038 0.13056 -0.63107 0.12755 -0.63212 0.12546 C -0.63298 0.12338 -0.63576 0.12083 -0.63455 0.11921 C -0.63333 0.11759 -0.63142 0.1213 -0.62986 0.12222 C -0.62465 0.12917 -0.62587 0.13357 -0.61909 0.1382 C -0.61614 0.12685 -0.61875 0.13056 -0.61319 0.12546 C -0.60746 0.12847 -0.60156 0.13148 -0.59653 0.13658 C -0.58507 0.14838 -0.60312 0.13333 -0.58698 0.14769 C -0.58541 0.14908 -0.58368 0.14977 -0.58212 0.15093 C -0.57986 0.15278 -0.57517 0.15718 -0.57517 0.15741 C -0.56962 0.15 -0.56962 0.14005 -0.56545 0.13171 C -0.56093 0.13588 -0.5559 0.13912 -0.55121 0.14283 C -0.54826 0.14884 -0.54496 0.15324 -0.54045 0.15718 C -0.53802 0.15671 -0.53541 0.15741 -0.53333 0.15556 C -0.53073 0.15324 -0.52725 0.14236 -0.52621 0.1382 C -0.52274 0.14005 -0.51805 0.1419 -0.51545 0.14607 C -0.50833 0.15741 -0.51892 0.14884 -0.50833 0.15556 C -0.50173 0.16875 -0.51111 0.15232 -0.50486 0.14931 C -0.50173 0.14769 -0.48403 0.1588 -0.47986 0.16042 C -0.4783 0.16204 -0.47691 0.16528 -0.475 0.16505 C -0.46927 0.16412 -0.46962 0.15162 -0.46909 0.14769 C -0.46284 0.15046 -0.46232 0.16111 -0.4559 0.16204 C -0.44566 0.16343 -0.43524 0.16412 -0.425 0.16505 C -0.42534 0.16296 -0.42864 0.13357 -0.43212 0.15255 C -0.43177 0.15718 -0.43264 0.1625 -0.4309 0.16667 C -0.43021 0.16829 -0.42812 0.16528 -0.42743 0.16366 C -0.42639 0.16065 -0.42656 0.15718 -0.42621 0.15394 C -0.42656 0.14861 -0.42552 0.14283 -0.42743 0.1382 C -0.4283 0.13634 -0.43107 0.1382 -0.43212 0.13982 C -0.43611 0.14583 -0.43802 0.15602 -0.43923 0.16366 C -0.43264 0.17732 -0.41753 0.17199 -0.40955 0.16204 C -0.4092 0.15926 -0.40868 0.15671 -0.40833 0.15394 C -0.40781 0.15023 -0.40972 0.14421 -0.40712 0.14283 C -0.40677 0.14259 -0.40729 0.15394 -0.40364 0.15718 C -0.39791 0.1625 -0.39583 0.16296 -0.39045 0.16505 C -0.37968 0.16181 -0.37968 0.16343 -0.37639 0.15093 C -0.37534 0.15255 -0.37517 0.15486 -0.37378 0.15556 C -0.36753 0.1588 -0.37153 0.1463 -0.37153 0.14607 C -0.37326 0.14306 -0.37656 0.14213 -0.37864 0.14144 C -0.38073 0.15232 -0.37691 0.16088 -0.37031 0.16667 C -0.36354 0.16505 -0.36093 0.16482 -0.36041 0.15556 C -0.3585 0.14931 -0.35798 0.14283 -0.35712 0.13658 C -0.35712 0.13495 -0.35555 0.13009 -0.3559 0.13171 C -0.35712 0.13333 -0.35712 0.13658 -0.35712 0.13681 C -0.35712 0.14144 -0.35712 0.1463 -0.3559 0.15093 C -0.3559 0.15116 -0.34427 0.16111 -0.34288 0.16204 C -0.34201 0.15995 -0.34097 0.15787 -0.34097 0.15556 C -0.34097 0.15185 -0.34288 0.14792 -0.34166 0.14445 C -0.34097 0.14236 -0.33958 0.14792 -0.33819 0.14931 C -0.33784 0.1507 -0.33489 0.15139 -0.33333 0.15255 C -0.33142 0.14676 -0.33021 0.14144 -0.32864 0.13495 C -0.32673 0.15671 -0.32882 0.15139 -0.31545 0.16042 C -0.3026 0.15533 -0.30885 0.16158 -0.30885 0.14931 C -0.30885 0.14769 -0.30885 0.15324 -0.30712 0.15394 C -0.30555 0.15556 -0.30243 0.15509 -0.3 0.15556 C -0.29774 0.15533 -0.28628 0.15579 -0.28316 0.15093 C -0.27986 0.14769 -0.27673 0.13982 -0.27673 0.14005 C -0.27708 0.13704 -0.27673 0.1331 -0.27864 0.13171 C -0.27986 0.13079 -0.28073 0.13472 -0.2809 0.13658 C -0.28107 0.13889 -0.27986 0.14769 -0.27743 0.14931 C -0.27413 0.15162 -0.27031 0.15093 -0.26701 0.15255 C -0.26389 0.15116 -0.26059 0.15162 -0.25729 0.14931 C -0.25607 0.14838 -0.25729 0.14583 -0.2559 0.14445 C -0.25156 0.13403 -0.25416 0.13588 -0.24774 0.13333 C -0.24774 0.14144 -0.24635 0.14722 -0.24288 0.15394 C -0.23975 0.15347 -0.23489 0.15625 -0.23333 0.15255 C -0.23159 0.14745 -0.23333 0.14051 -0.23489 0.13495 C -0.23507 0.13287 -0.23541 0.13935 -0.23576 0.14144 C -0.23489 0.14977 -0.22882 0.15602 -0.22257 0.1588 C -0.22205 0.15185 -0.22239 0.14653 -0.22378 0.13982 C -0.22847 0.15301 -0.21423 0.16065 -0.20903 0.16829 C -0.20677 0.15625 -0.20903 0.14352 -0.2059 0.13171 C -0.2059 0.12894 -0.20451 0.13727 -0.20364 0.13982 C -0.2026 0.14491 -0.19409 0.15093 -0.19409 0.15116 C -0.18819 0.14838 -0.18975 0.14398 -0.18698 0.13658 C -0.17656 0.14583 -0.17187 0.16597 -0.15955 0.17153 C -0.1585 0.16343 -0.16007 0.15509 -0.15364 0.15255 C -0.15156 0.15417 -0.1493 0.15486 -0.14757 0.15718 C -0.14635 0.1588 -0.14618 0.16158 -0.14531 0.16366 C -0.14149 0.17292 -0.14271 0.17037 -0.13698 0.17616 C -0.13611 0.17778 -0.13576 0.18195 -0.13455 0.18102 C -0.13159 0.1787 -0.12864 0.16991 -0.12864 0.17014 C -0.12725 0.1632 -0.1243 0.15903 -0.12257 0.15255 C -0.11736 0.15579 -0.11545 0.16088 -0.11076 0.16505 C -0.10712 0.15093 -0.10903 0.13542 -0.10712 0.1206 C -0.09861 0.12847 -0.09861 0.14167 -0.09166 0.15093 C -0.08958 0.15903 -0.08889 0.16065 -0.08333 0.15556 C -0.08038 0.14421 -0.08298 0.14421 -0.07743 0.14931 C -0.07396 0.16227 -0.07934 0.14421 -0.07257 0.1588 C -0.07187 0.16042 -0.06979 0.16875 -0.06909 0.17153 C -0.11198 0.21389 -0.17534 0.18195 -0.22864 0.18426 C -0.28819 0.18264 -0.34757 0.18195 -0.40712 0.1794 C -0.42309 0.1787 -0.43906 0.17685 -0.45486 0.17477 C -0.47916 0.17153 -0.52743 0.16366 -0.52743 0.16389 C -0.56232 0.16528 -0.59757 0.16505 -0.63212 0.16829 C -0.64305 0.16921 -0.65347 0.17454 -0.66423 0.17616 C -0.67534 0.17778 -0.68646 0.17732 -0.69757 0.17778 C -0.73229 0.18357 -0.76649 0.18287 -0.80121 0.18727 C -0.80278 0.18843 -0.8059 0.1882 -0.8059 0.19051 C -0.8059 0.19537 -0.79809 0.19074 -0.79757 0.19051 C -0.79028 0.18843 -0.7776 0.1875 -0.77153 0.18727 C -0.75278 0.18658 -0.7342 0.18634 -0.71545 0.18588 C -0.71059 0.18519 -0.69653 0.18218 -0.69166 0.18588 C -0.68941 0.1875 -0.6901 0.19236 -0.68923 0.19537 C -0.68698 0.20347 -0.6842 0.21111 -0.68212 0.21921 C -0.68073 0.21736 -0.67465 0.20926 -0.67378 0.20648 C -0.67048 0.1956 -0.67118 0.18681 -0.66666 0.17778 C -0.66475 0.21783 -0.66753 0.19074 -0.66319 0.21273 C -0.66267 0.21528 -0.66267 0.21806 -0.66198 0.2206 C -0.66059 0.225 -0.65712 0.23333 -0.65712 0.23357 C -0.65555 0.23241 -0.65364 0.23195 -0.65243 0.23033 C -0.64757 0.22384 -0.65347 0.2125 -0.64531 0.20486 C -0.64288 0.20972 -0.64166 0.21435 -0.63923 0.21921 C -0.63715 0.22824 -0.63212 0.23472 -0.62743 0.24144 C -0.625 0.24028 -0.62239 0.24005 -0.62031 0.2382 C -0.61423 0.2331 -0.61232 0.21366 -0.61076 0.20324 C -0.6092 0.21968 -0.61024 0.22685 -0.59757 0.23171 C -0.59479 0.23009 -0.59166 0.22963 -0.58958 0.22708 C -0.58507 0.22269 -0.58316 0.20093 -0.58212 0.19375 C -0.58021 0.20833 -0.58159 0.2088 -0.57031 0.21273 C -0.56441 0.20718 -0.56389 0.20023 -0.55833 0.19375 C -0.55486 0.20023 -0.55416 0.20833 -0.5526 0.21597 C -0.55104 0.21551 -0.54826 0.21644 -0.54774 0.21435 C -0.54392 0.20417 -0.54948 0.19236 -0.54427 0.20648 C -0.54375 0.21181 -0.54427 0.21713 -0.54288 0.22222 C -0.54236 0.22408 -0.53993 0.22732 -0.53923 0.22546 C -0.53663 0.21875 -0.53576 0.20324 -0.53576 0.20347 C -0.52604 0.20764 -0.53472 0.21806 -0.52864 0.22384 C -0.52691 0.22546 -0.52465 0.225 -0.52257 0.22546 C -0.51458 0.23102 -0.5092 0.23287 -0.50486 0.2206 C -0.50399 0.22269 -0.50295 0.22477 -0.50243 0.22708 C -0.50034 0.23565 -0.50278 0.23796 -0.49878 0.23033 C -0.49843 0.2287 -0.49791 0.22708 -0.49757 0.22546 C -0.49705 0.22292 -0.49705 0.21505 -0.49653 0.21759 C -0.49514 0.22315 -0.4967 0.2294 -0.49531 0.23495 C -0.49253 0.24607 -0.48837 0.25 -0.4809 0.25255 C -0.47066 0.24537 -0.47066 0.22801 -0.46423 0.21597 C -0.46389 0.21435 -0.46319 0.20949 -0.46319 0.21111 C -0.46319 0.21829 -0.46528 0.22639 -0.46666 0.23333 C -0.46632 0.23495 -0.46649 0.23727 -0.46545 0.2382 C -0.46389 0.23958 -0.4526 0.24213 -0.45 0.24283 C -0.43975 0.24051 -0.43784 0.23148 -0.43455 0.21921 C -0.43489 0.21759 -0.43455 0.21435 -0.43576 0.21435 C -0.43715 0.21435 -0.43802 0.21736 -0.43819 0.21921 C -0.43854 0.225 -0.43871 0.23125 -0.43698 0.23658 C -0.43559 0.24074 -0.42916 0.2419 -0.42621 0.24283 C -0.41493 0.2412 -0.4151 0.24074 -0.40955 0.2287 C -0.40659 0.21296 -0.41041 0.22986 -0.40712 0.23658 C -0.40573 0.23935 -0.4 0.23982 -0.4 0.24005 C -0.39878 0.23935 -0.39739 0.23935 -0.39653 0.2382 C -0.39253 0.23241 -0.396 0.22685 -0.39253 0.2382 C -0.39132 0.2419 -0.39288 0.24745 -0.39045 0.24931 C -0.38455 0.25347 -0.37014 0.25046 -0.36354 0.24931 C -0.36041 0.24306 -0.35781 0.2375 -0.3559 0.23033 C -0.35521 0.23195 -0.35399 0.2331 -0.35382 0.23495 C -0.35278 0.23866 -0.35399 0.24283 -0.35243 0.24607 C -0.35208 0.24676 -0.34236 0.24884 -0.34097 0.24931 C -0.33576 0.24815 -0.33142 0.24815 -0.32621 0.24607 C -0.32343 0.24491 -0.3217 0.2419 -0.31909 0.23982 C -0.31857 0.23866 -0.31545 0.23658 -0.31545 0.23681 C -0.31528 0.24074 -0.31528 0.24653 -0.31215 0.24931 C -0.30903 0.25255 -0.30712 0.23495 -0.30712 0.23519 C -0.30243 0.2456 -0.30243 0.24491 -0.29288 0.24283 C -0.28958 0.2287 -0.28958 0.22894 -0.28819 0.20949 C -0.28784 0.21111 -0.28715 0.21273 -0.28698 0.21435 C -0.28316 0.24236 -0.29045 0.23889 -0.27153 0.23171 C -0.26701 0.22269 -0.26545 0.21158 -0.26198 0.20162 C -0.2592 0.21296 -0.26059 0.2257 -0.25729 0.23658 C -0.25607 0.23958 -0.25087 0.23982 -0.25087 0.24005 C -0.24843 0.23935 -0.24531 0.2382 -0.24531 0.23843 C -0.23975 0.24306 -0.23854 0.24028 -0.23333 0.23495 C -0.23159 0.22917 -0.23021 0.21574 -0.22847 0.22708 C -0.22604 0.24097 -0.22847 0.25023 -0.21076 0.23495 C -0.20781 0.23241 -0.20746 0.22639 -0.2059 0.22222 C -0.2059 0.22014 -0.20364 0.21597 -0.20364 0.2162 C -0.19896 0.23634 -0.2092 0.23727 -0.19045 0.23171 C -0.18958 0.22477 -0.1908 0.21435 -0.18576 0.22384 C -0.1842 0.23241 -0.18194 0.23264 -0.17621 0.23658 C -0.17066 0.23472 -0.16753 0.23333 -0.16423 0.22708 C -0.16146 0.21412 -0.16076 0.23264 -0.15955 0.23495 C -0.15816 0.2375 -0.15555 0.2382 -0.15364 0.23982 C -0.15121 0.23866 -0.14843 0.23866 -0.14653 0.23658 C -0.14184 0.23125 -0.15052 0.22361 -0.14045 0.23658 C -0.13507 0.25116 -0.13871 0.24676 -0.13212 0.25255 C -0.1283 0.2456 -0.12673 0.23796 -0.12378 0.23033 C -0.11996 0.23542 -0.11823 0.24097 -0.11423 0.24607 C -0.11284 0.25695 -0.11528 0.26458 -0.11788 0.27477 C -0.11996 0.28287 -0.11962 0.28866 -0.125 0.29375 C -0.13576 0.29329 -0.1467 0.29491 -0.15712 0.29213 C -0.16875 0.28912 -0.17934 0.28148 -0.19045 0.27616 C -0.22343 0.26065 -0.25521 0.2412 -0.28958 0.23033 C -0.33212 0.23403 -0.37135 0.2706 -0.41423 0.2794 C -0.47795 0.29236 -0.54062 0.28658 -0.6059 0.28727 C -0.6217 0.28843 -0.63559 0.28889 -0.65121 0.28588 C -0.65364 0.28171 -0.65903 0.26783 -0.65833 0.27315 C -0.65694 0.28449 -0.6585 0.27986 -0.65486 0.28727 C -0.64618 0.28611 -0.64114 0.28542 -0.63333 0.28102 C -0.62309 0.26667 -0.62482 0.27222 -0.62621 0.24931 C -0.6276 0.25162 -0.63107 0.25741 -0.63212 0.26042 C -0.6342 0.26713 -0.63489 0.27338 -0.63819 0.2794 C -0.63854 0.28195 -0.64028 0.28495 -0.63923 0.28727 C -0.63698 0.29144 -0.63229 0.28843 -0.62986 0.28727 C -0.625 0.28264 -0.62326 0.28056 -0.62153 0.27315 C -0.61771 0.30533 -0.62517 0.30579 -0.61319 0.30162 C -0.61076 0.29838 -0.60642 0.29653 -0.6059 0.29213 C -0.60555 0.28958 -0.60573 0.28658 -0.60486 0.28426 C -0.60295 0.27963 -0.59757 0.27153 -0.59757 0.27176 C -0.58993 0.27523 -0.59305 0.28889 -0.59166 0.29838 C -0.58802 0.29792 -0.58368 0.29838 -0.57986 0.29699 C -0.5783 0.2963 -0.57673 0.29329 -0.57517 0.29213 C -0.57361 0.2912 -0.57187 0.29097 -0.57031 0.29051 C -0.56962 0.28982 -0.56389 0.28125 -0.56232 0.28264 C -0.55989 0.28449 -0.56059 0.28889 -0.55955 0.29213 C -0.55903 0.29398 -0.55798 0.29537 -0.55746 0.29699 C -0.54809 0.29468 -0.53871 0.29421 -0.5309 0.28727 C -0.52899 0.29653 -0.53055 0.30417 -0.525 0.31111 C -0.51441 0.30741 -0.51041 0.28912 -0.50712 0.27616 C -0.50573 0.29861 -0.50885 0.30046 -0.49653 0.28889 C -0.49566 0.28565 -0.49583 0.28171 -0.49409 0.2794 C -0.49323 0.27824 -0.49323 0.28264 -0.49288 0.28426 C -0.49201 0.28843 -0.49132 0.29283 -0.49045 0.29699 C -0.48142 0.29445 -0.48489 0.29468 -0.48212 0.28426 C -0.48055 0.29259 -0.48194 0.29653 -0.47621 0.30162 C -0.46823 0.29445 -0.47048 0.28935 -0.47153 0.27616 C -0.47205 0.27801 -0.47708 0.2919 -0.47257 0.29375 C -0.4684 0.2956 -0.46389 0.29167 -0.45955 0.29051 C -0.4592 0.28796 -0.45833 0.28542 -0.45833 0.28264 C -0.45833 0.28102 -0.46007 0.28588 -0.45955 0.28727 C -0.45833 0.29074 -0.45555 0.29259 -0.45364 0.29537 C -0.45139 0.29514 -0.42343 0.29954 -0.42743 0.28426 C -0.43246 0.29329 -0.43541 0.29537 -0.43819 0.30648 C -0.43871 0.30833 -0.44184 0.31111 -0.44045 0.31111 C -0.43819 0.31111 -0.43646 0.3081 -0.43455 0.30648 C -0.43107 0.29468 -0.4276 0.28704 -0.43576 0.27616 C -0.44948 0.27778 -0.44948 0.27546 -0.45243 0.29051 C -0.45208 0.29421 -0.45312 0.29884 -0.45121 0.30162 C -0.446 0.30949 -0.41979 0.3007 -0.41545 0.3 C -0.4125 0.29699 -0.40243 0.28148 -0.40833 0.29699 C -0.40139 0.29861 -0.39757 0.29722 -0.39253 0.29213 C -0.38923 0.27685 -0.3901 0.29537 -0.38819 0.29838 C -0.38628 0.30139 -0.38281 0.30023 -0.37986 0.30162 C -0.375 0.30116 -0.37014 0.30185 -0.36545 0.3 C -0.35868 0.29745 -0.3592 0.28889 -0.3559 0.28264 C -0.35764 0.29676 -0.35868 0.29792 -0.34757 0.29537 C -0.34496 0.28333 -0.34288 0.29908 -0.34166 0.30324 C -0.33142 0.3007 -0.3217 0.30232 -0.325 0.28426 C -0.32587 0.28588 -0.32691 0.28727 -0.32812 0.28889 C -0.32847 0.2919 -0.32986 0.29838 -0.32986 0.29861 C -0.32309 0.31204 -0.29392 0.30394 -0.28333 0.30324 C -0.27864 0.29097 -0.28316 0.29884 -0.27864 0.3081 C -0.27795 0.30949 -0.27673 0.30903 -0.275 0.30949 C -0.27187 0.30741 -0.2684 0.30602 -0.26545 0.30324 C -0.26423 0.30208 -0.26458 0.29769 -0.26389 0.29838 C -0.26163 0.29908 -0.26389 0.30301 -0.26198 0.30486 C -0.26059 0.30833 -0.25729 0.3088 -0.25416 0.30949 C -0.24184 0.30833 -0.23802 0.30995 -0.23333 0.29537 C -0.23159 0.31134 -0.22569 0.30417 -0.21423 0.3 C -0.2125 0.2919 -0.21007 0.28588 -0.2059 0.28102 C -0.19774 0.29028 -0.19948 0.29722 -0.18819 0.3 C -0.18264 0.29908 -0.17691 0.29931 -0.17153 0.29699 C -0.17153 0.29722 -0.16441 0.28264 -0.16319 0.28102 C -0.16041 0.2882 -0.15798 0.29653 -0.15486 0.30324 C -0.15156 0.29745 -0.14861 0.29306 -0.14409 0.28889 C -0.14184 0.29306 -0.13871 0.29954 -0.13698 0.29838 C -0.13298 0.2956 -0.13055 0.29005 -0.12743 0.28588 C -0.12291 0.27986 -0.11805 0.27778 -0.11198 0.27616 C -0.10225 0.2787 -0.10712 0.28056 -0.10121 0.29051 C -0.10087 0.29259 -0.10052 0.29491 -0.1 0.29699 C -0.0993 0.30023 -0.09757 0.30648 -0.09757 0.30671 C -0.09948 0.31667 -0.10677 0.32338 -0.11423 0.32546 C -0.1309 0.33982 -0.15625 0.33866 -0.175 0.33982 C -0.17968 0.34074 -0.18455 0.34213 -0.18941 0.34283 C -0.19791 0.34421 -0.21562 0.34607 -0.21562 0.3463 C -0.22378 0.34884 -0.23194 0.35232 -0.24132 0.35394 C -0.24913 0.35787 -0.24514 0.35625 -0.25243 0.3588 C -0.27066 0.37107 -0.2901 0.38033 -0.30955 0.38889 C -0.31736 0.39236 -0.32378 0.4 -0.33212 0.40162 C -0.33784 0.40278 -0.34323 0.40278 -0.34878 0.40324 C -0.35121 0.40278 -0.35521 0.40463 -0.3559 0.40162 C -0.36041 0.38681 -0.35712 0.3831 -0.35243 0.37477 C -0.35121 0.37685 -0.34965 0.3787 -0.34878 0.38102 C -0.34462 0.39329 -0.34965 0.39607 -0.34166 0.38588 C -0.34097 0.37732 -0.34097 0.36875 -0.33819 0.36042 C -0.33576 0.37245 -0.33819 0.38357 -0.34097 0.39537 C -0.33159 0.40116 -0.32916 0.39583 -0.3217 0.39051 C -0.32031 0.38796 -0.31875 0.38542 -0.31857 0.38264 C -0.31718 0.38009 -0.31528 0.37292 -0.31666 0.37477 C -0.31857 0.37616 -0.31979 0.38773 -0.32031 0.39051 C -0.31528 0.40139 -0.3059 0.39213 -0.29913 0.38727 C -0.296 0.3757 -0.2993 0.38634 -0.29653 0.38727 C -0.2934 0.3882 -0.2901 0.38634 -0.28698 0.38588 C -0.28021 0.38125 -0.27031 0.37176 -0.26198 0.36829 C -0.25208 0.38796 -0.2625 0.3838 -0.23819 0.3794 C -0.23802 0.37778 -0.23646 0.37639 -0.23576 0.37477 C -0.23489 0.37269 -0.23333 0.36597 -0.23333 0.36829 C -0.23333 0.3706 -0.23802 0.38333 -0.23819 0.38588 C -0.23871 0.38796 -0.24132 0.39074 -0.23923 0.39213 C -0.23819 0.39329 -0.23802 0.38866 -0.23802 0.38727 C -0.23576 0.38565 -0.23489 0.38426 -0.23333 0.38264 C -0.22378 0.35718 -0.23038 0.39051 -0.22986 0.39051 C -0.21944 0.39213 -0.2092 0.3875 -0.19948 0.38588 C -0.17847 0.37222 -0.18576 0.37847 -0.17621 0.36991 C -0.17691 0.37477 -0.1776 0.37963 -0.17864 0.38426 C -0.17899 0.38588 -0.18073 0.39005 -0.17986 0.38889 C -0.17864 0.38727 -0.17864 0.38426 -0.17743 0.38264 C -0.16962 0.37245 -0.16996 0.37292 -0.16319 0.36991 C -0.1585 0.39167 -0.16493 0.3757 -0.14166 0.3794 C -0.14045 0.37963 -0.14114 0.38287 -0.14045 0.38426 C -0.14028 0.38472 -0.13958 0.38426 -0.13923 0.3842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46479"/>
            <a:ext cx="9070291" cy="6858000"/>
            <a:chOff x="97655" y="452824"/>
            <a:chExt cx="9046345" cy="640517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09006" y="452824"/>
              <a:ext cx="8934994" cy="6218555"/>
              <a:chOff x="104503" y="543651"/>
              <a:chExt cx="8934994" cy="6218555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104503" y="543652"/>
                <a:ext cx="4162697" cy="621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Трапеция 22"/>
              <p:cNvSpPr/>
              <p:nvPr/>
            </p:nvSpPr>
            <p:spPr>
              <a:xfrm>
                <a:off x="2333897" y="543651"/>
                <a:ext cx="6705600" cy="6218555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Объект 4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55" y="452824"/>
              <a:ext cx="9046345" cy="6405176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776785" y="192199"/>
            <a:ext cx="1276680" cy="4913959"/>
            <a:chOff x="7776785" y="192199"/>
            <a:chExt cx="1276680" cy="4913959"/>
          </a:xfrm>
        </p:grpSpPr>
        <p:pic>
          <p:nvPicPr>
            <p:cNvPr id="14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755927">
              <a:off x="8106014" y="1307901"/>
              <a:ext cx="436597" cy="1913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  <a:p>
              <a:pPr algn="ctr"/>
              <a:endParaRPr lang="ru-RU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30553" y="572654"/>
            <a:ext cx="5384446" cy="8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последних </a:t>
            </a:r>
            <a:r>
              <a:rPr lang="ru-RU" sz="1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педагогический </a:t>
            </a:r>
            <a:r>
              <a:rPr lang="ru-RU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endParaRPr lang="ru-RU" sz="1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– детский сад № 149»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опытной управленческой команды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усилия </a:t>
            </a:r>
            <a:r>
              <a:rPr lang="ru-RU" sz="1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ряда актуальных задач 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800" b="1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031" y="2218463"/>
            <a:ext cx="2738987" cy="154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524" y="4879951"/>
            <a:ext cx="2525182" cy="167252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288" y="3987125"/>
            <a:ext cx="2199698" cy="148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242" y="4898350"/>
            <a:ext cx="2384061" cy="178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350" y="3327535"/>
            <a:ext cx="1819496" cy="1182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42" b="-425"/>
          <a:stretch/>
        </p:blipFill>
        <p:spPr>
          <a:xfrm>
            <a:off x="3373803" y="2247890"/>
            <a:ext cx="1802190" cy="162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" descr="публ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26634" y="2310769"/>
            <a:ext cx="1146448" cy="16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4" descr="http://mirkovrov.com.ua/images/88b717da3b1d76f2b6979a1461d3aa5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739" y="4179845"/>
            <a:ext cx="1354713" cy="6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32" y="3327536"/>
            <a:ext cx="2594692" cy="2283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 descr="http://img-fotki.yandex.ru/get/6808/16969765.235/0_90dfe_3f61a117_ori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187" y="1418637"/>
            <a:ext cx="727703" cy="7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493818" y="1644073"/>
            <a:ext cx="5126182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spcBef>
                <a:spcPct val="0"/>
              </a:spcBef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Внедрение информационно-коммуникационных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технологий в образовательный процесс ДОУ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509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9070291" cy="6858000"/>
            <a:chOff x="97655" y="452824"/>
            <a:chExt cx="9046345" cy="640517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006" y="452824"/>
              <a:ext cx="8934994" cy="6218555"/>
              <a:chOff x="104503" y="543651"/>
              <a:chExt cx="8934994" cy="6218555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104503" y="543652"/>
                <a:ext cx="4162697" cy="621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Трапеция 21"/>
              <p:cNvSpPr/>
              <p:nvPr/>
            </p:nvSpPr>
            <p:spPr>
              <a:xfrm>
                <a:off x="2333897" y="543651"/>
                <a:ext cx="6705600" cy="6218555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" name="Объект 4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55" y="452824"/>
              <a:ext cx="9046345" cy="6405176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594105" y="142578"/>
            <a:ext cx="61096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вариативной формы дошкольного </a:t>
            </a:r>
            <a:endParaRPr lang="ru-RU" sz="16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  консультативной и игровой  </a:t>
            </a:r>
            <a:endParaRPr lang="ru-RU" sz="16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 </a:t>
            </a:r>
            <a:r>
              <a:rPr lang="ru-RU" sz="1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ребенка раннего возраста «Матрешка» </a:t>
            </a:r>
            <a:endParaRPr lang="ru-RU" sz="16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образовательной услуги семьям и детям, </a:t>
            </a:r>
            <a:endParaRPr lang="ru-RU" sz="1600" b="1" i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охваченным дошкольным образованием. </a:t>
            </a:r>
          </a:p>
        </p:txBody>
      </p:sp>
      <p:pic>
        <p:nvPicPr>
          <p:cNvPr id="11" name="Рисунок 4" descr="P1020159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3841798" y="1422200"/>
            <a:ext cx="2315566" cy="172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88" y="1463424"/>
            <a:ext cx="2215236" cy="1765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Содержимое 3" descr="DSC03268.JPG"/>
          <p:cNvPicPr>
            <a:picLocks noGrp="1" noChangeAspect="1"/>
          </p:cNvPicPr>
          <p:nvPr>
            <p:ph idx="1"/>
          </p:nvPr>
        </p:nvPicPr>
        <p:blipFill rotWithShape="1">
          <a:blip r:embed="rId5" cstate="email"/>
          <a:srcRect/>
          <a:stretch/>
        </p:blipFill>
        <p:spPr>
          <a:xfrm>
            <a:off x="6157364" y="1453951"/>
            <a:ext cx="1654057" cy="1784295"/>
          </a:xfrm>
          <a:effectLst>
            <a:softEdge rad="112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7776785" y="192199"/>
            <a:ext cx="1276680" cy="4913959"/>
            <a:chOff x="7776785" y="192199"/>
            <a:chExt cx="1276680" cy="4913959"/>
          </a:xfrm>
        </p:grpSpPr>
        <p:pic>
          <p:nvPicPr>
            <p:cNvPr id="16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 rot="20755927">
              <a:off x="8060600" y="954335"/>
              <a:ext cx="446849" cy="2426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  <a:endParaRPr lang="ru-RU" sz="1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478" y="4905609"/>
            <a:ext cx="2257778" cy="174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DSC0332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76273" y="3227642"/>
            <a:ext cx="2227998" cy="174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843" y="3150766"/>
            <a:ext cx="1563499" cy="18780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176" y="4986708"/>
            <a:ext cx="2102595" cy="16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P1020788"/>
          <p:cNvPicPr>
            <a:picLocks noChangeAspect="1" noChangeArrowheads="1"/>
          </p:cNvPicPr>
          <p:nvPr/>
        </p:nvPicPr>
        <p:blipFill rotWithShape="1">
          <a:blip r:embed="rId11" cstate="email"/>
          <a:srcRect/>
          <a:stretch/>
        </p:blipFill>
        <p:spPr bwMode="auto">
          <a:xfrm>
            <a:off x="4048332" y="4828607"/>
            <a:ext cx="2061682" cy="175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612" y="2714903"/>
            <a:ext cx="2273132" cy="2391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6" descr="http://img-fotki.yandex.ru/get/6808/16969765.235/0_90dfe_3f61a117_ori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334" y="110836"/>
            <a:ext cx="727703" cy="7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22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070291" cy="6858000"/>
            <a:chOff x="97655" y="452824"/>
            <a:chExt cx="9046345" cy="640517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006" y="452824"/>
              <a:ext cx="8934994" cy="6218555"/>
              <a:chOff x="104503" y="543651"/>
              <a:chExt cx="8934994" cy="6218555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04503" y="543652"/>
                <a:ext cx="4162697" cy="621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Трапеция 14"/>
              <p:cNvSpPr/>
              <p:nvPr/>
            </p:nvSpPr>
            <p:spPr>
              <a:xfrm>
                <a:off x="2333897" y="543651"/>
                <a:ext cx="6705600" cy="6218555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Объект 4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55" y="452824"/>
              <a:ext cx="9046345" cy="6405176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068945" y="215412"/>
            <a:ext cx="5513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в статусе региональной пилотной площадки </a:t>
            </a:r>
          </a:p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направлению «Особенности взаимодействия с родителями (законными представителями) в условиях реализации ФГОС ДО»</a:t>
            </a:r>
            <a:endParaRPr lang="ru-RU" sz="1600" b="1" i="1" dirty="0">
              <a:solidFill>
                <a:srgbClr val="990000"/>
              </a:solidFill>
            </a:endParaRPr>
          </a:p>
        </p:txBody>
      </p:sp>
      <p:pic>
        <p:nvPicPr>
          <p:cNvPr id="20" name="Рисунок 4" descr="C:\Documents and Settings\SavichevAV\Рабочий стол\НАДО\презентация секция 2\конкурсы\спор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0544" y="1371705"/>
            <a:ext cx="2311754" cy="149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9" descr="IMG_55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5217" y="1068430"/>
            <a:ext cx="1558727" cy="207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3" descr="C:\Documents and Settings\SavichevAV\Рабочий стол\НАДО\презентация секция 2\праздники\P1050731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3507662" y="4868389"/>
            <a:ext cx="2716611" cy="160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P104099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5295" y="1144866"/>
            <a:ext cx="2131708" cy="15992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  <a:softEdge rad="112500"/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7809207" y="257514"/>
            <a:ext cx="1276680" cy="4913959"/>
            <a:chOff x="7776785" y="192199"/>
            <a:chExt cx="1276680" cy="4913959"/>
          </a:xfrm>
        </p:grpSpPr>
        <p:pic>
          <p:nvPicPr>
            <p:cNvPr id="18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 rot="20755927">
              <a:off x="8060600" y="954335"/>
              <a:ext cx="446849" cy="24264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 smtClean="0">
                  <a:ln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  <a:endParaRPr lang="ru-RU" sz="1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3" descr="C:\Documents and Settings\SavichevAV\Рабочий стол\НАДО\презентация секция 2\нод мастер классы\14474316861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31586" y="3071993"/>
            <a:ext cx="2234545" cy="167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473" y="2834443"/>
            <a:ext cx="2383905" cy="2085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7" descr="F:\2015 - 2016 уч.г\Город математика Сидорова\P1050626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33208" y="2814157"/>
            <a:ext cx="2151111" cy="15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53023" y="4306998"/>
            <a:ext cx="1473753" cy="229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10" descr="C:\Documents and Settings\SavichevAV\Рабочий стол\НАДО\презентация секция 2\экскурсии\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192170" y="4736658"/>
            <a:ext cx="2364413" cy="178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6" descr="http://img-fotki.yandex.ru/get/6808/16969765.235/0_90dfe_3f61a117_orig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751" y="171728"/>
            <a:ext cx="727703" cy="7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05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-44335"/>
            <a:ext cx="9070291" cy="6858000"/>
            <a:chOff x="97655" y="452824"/>
            <a:chExt cx="9046345" cy="640517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09006" y="452824"/>
              <a:ext cx="8934994" cy="6218555"/>
              <a:chOff x="104503" y="543651"/>
              <a:chExt cx="8934994" cy="6218555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104503" y="543652"/>
                <a:ext cx="4162697" cy="621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Трапеция 22"/>
              <p:cNvSpPr/>
              <p:nvPr/>
            </p:nvSpPr>
            <p:spPr>
              <a:xfrm>
                <a:off x="2333897" y="543651"/>
                <a:ext cx="6705600" cy="6218555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Объект 4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55" y="452824"/>
              <a:ext cx="9046345" cy="6405176"/>
            </a:xfrm>
            <a:prstGeom prst="rect">
              <a:avLst/>
            </a:prstGeom>
          </p:spPr>
        </p:pic>
      </p:grpSp>
      <p:pic>
        <p:nvPicPr>
          <p:cNvPr id="47" name="Picture 9" descr="грамота ик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1502" y="1532566"/>
            <a:ext cx="1040597" cy="15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7776785" y="192199"/>
            <a:ext cx="1276680" cy="4913959"/>
            <a:chOff x="7776785" y="192199"/>
            <a:chExt cx="1276680" cy="4913959"/>
          </a:xfrm>
        </p:grpSpPr>
        <p:pic>
          <p:nvPicPr>
            <p:cNvPr id="14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755927">
              <a:off x="8106014" y="1307901"/>
              <a:ext cx="436597" cy="1913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  <a:p>
              <a:pPr algn="ctr"/>
              <a:endParaRPr lang="ru-RU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12" descr="публикации3 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6913" y="2675305"/>
            <a:ext cx="1042372" cy="1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9" descr="публикац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20685" y="2917835"/>
            <a:ext cx="980551" cy="13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11" descr="публ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1363" y="3871038"/>
            <a:ext cx="1039978" cy="150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6" descr="п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55443" y="1057159"/>
            <a:ext cx="929601" cy="13234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13" descr="п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23843" y="4102368"/>
            <a:ext cx="787360" cy="1090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11" descr="публикации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12113" y="5332144"/>
            <a:ext cx="839736" cy="11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16" descr="пнаучный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525" y="5104975"/>
            <a:ext cx="997598" cy="14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книга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93733" y="4998180"/>
            <a:ext cx="1035095" cy="14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10" descr="публ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06346" y="807942"/>
            <a:ext cx="1025520" cy="146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5" descr="п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631" y="3283232"/>
            <a:ext cx="795946" cy="1098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4" descr="п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48712" y="4239282"/>
            <a:ext cx="841198" cy="1156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10" descr="публикации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414395" y="1758672"/>
            <a:ext cx="979692" cy="12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" descr="P105054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023216" y="902062"/>
            <a:ext cx="1008158" cy="1361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6" descr="престиж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623711" y="1646411"/>
            <a:ext cx="1136247" cy="16008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16" descr="светоф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824881" y="1008994"/>
            <a:ext cx="1068329" cy="1499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6" descr="свид 002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486968" y="2352661"/>
            <a:ext cx="1358867" cy="950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10" descr="свид 005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949231" y="3196234"/>
            <a:ext cx="1410100" cy="1001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9" descr="лауреат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231712" y="3444696"/>
            <a:ext cx="1032912" cy="143720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7" descr="3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780231" y="3114964"/>
            <a:ext cx="1061514" cy="15221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9" descr="1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576" y="4099500"/>
            <a:ext cx="1272015" cy="881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" descr="лауреат 004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7531872" y="4974411"/>
            <a:ext cx="979551" cy="1404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7" descr="лауреат 005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5615345" y="4906602"/>
            <a:ext cx="1073247" cy="1503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8" descr="лауреат 006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388797" y="5200130"/>
            <a:ext cx="1285154" cy="90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Прямоугольник 52"/>
          <p:cNvSpPr/>
          <p:nvPr/>
        </p:nvSpPr>
        <p:spPr>
          <a:xfrm>
            <a:off x="2115127" y="110836"/>
            <a:ext cx="5190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инновационного педагогического опыта через публикации, участие в конкурсах и мероприятиях различного уровня</a:t>
            </a:r>
            <a:endParaRPr lang="ru-RU" sz="16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6" descr="http://img-fotki.yandex.ru/get/6808/16969765.235/0_90dfe_3f61a117_orig.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897" y="0"/>
            <a:ext cx="727703" cy="7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49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070291" cy="6858000"/>
            <a:chOff x="97655" y="452824"/>
            <a:chExt cx="9046345" cy="640517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09006" y="452824"/>
              <a:ext cx="8934994" cy="6218555"/>
              <a:chOff x="104503" y="543651"/>
              <a:chExt cx="8934994" cy="621855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04503" y="543652"/>
                <a:ext cx="4162697" cy="621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Трапеция 9"/>
              <p:cNvSpPr/>
              <p:nvPr/>
            </p:nvSpPr>
            <p:spPr>
              <a:xfrm>
                <a:off x="2333897" y="543651"/>
                <a:ext cx="6705600" cy="6218555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" name="Объект 4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55" y="452824"/>
              <a:ext cx="9046345" cy="6405176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776785" y="192199"/>
            <a:ext cx="1276680" cy="4913959"/>
            <a:chOff x="7776785" y="192199"/>
            <a:chExt cx="1276680" cy="4913959"/>
          </a:xfrm>
        </p:grpSpPr>
        <p:pic>
          <p:nvPicPr>
            <p:cNvPr id="14" name="Picture 2" descr="http://www.clipartkid.com/images/120/pen-clipart-black-and-white-white-pen-vector-graphics-Etw9TW-clipar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8145" y="2010839"/>
              <a:ext cx="4913959" cy="127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755927">
              <a:off x="8106015" y="1255649"/>
              <a:ext cx="436597" cy="1913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</a:p>
            <a:p>
              <a:pPr algn="ctr"/>
              <a:endParaRPr lang="ru-RU" sz="1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  <a:p>
              <a:pPr algn="ctr"/>
              <a:r>
                <a:rPr lang="ru-RU" sz="10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  <a:p>
              <a:pPr algn="ctr"/>
              <a:endParaRPr lang="ru-RU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97280" y="334985"/>
            <a:ext cx="5513418" cy="1792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скорой встречи!</a:t>
            </a:r>
            <a:endParaRPr lang="ru-RU" sz="6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blackrose13.ucoz.net/_ph/7/4371125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 t="-901"/>
          <a:stretch/>
        </p:blipFill>
        <p:spPr bwMode="auto">
          <a:xfrm>
            <a:off x="2479881" y="2058025"/>
            <a:ext cx="4040776" cy="460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71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00023 C -0.00434 -0.00162 -0.00868 -0.00324 -0.01302 -0.00509 C -0.01458 -0.00602 -0.01614 -0.00717 -0.01788 -0.00787 C -0.02239 -0.00949 -0.03003 -0.00995 -0.03368 -0.01042 C -0.03507 -0.01088 -0.03646 -0.01134 -0.03767 -0.0118 C -0.04305 -0.01296 -0.0493 -0.01366 -0.05451 -0.01435 C -0.06857 -0.0206 -0.05798 -0.01643 -0.09323 -0.01435 C -0.09965 -0.01412 -0.10659 -0.0125 -0.11302 -0.01042 C -0.11423 -0.00995 -0.11562 -0.00949 -0.11701 -0.00903 C -0.11892 -0.00856 -0.12083 -0.0081 -0.12291 -0.00787 C -0.13802 -0.00486 -0.13732 -0.00509 -0.15364 -0.00255 C -0.15555 -0.00162 -0.15746 -0.00046 -0.15955 -1.11111E-6 C -0.1625 0.00093 -0.16545 0.00093 -0.1684 0.00139 C -0.17066 0.00185 -0.17309 0.00232 -0.17534 0.00278 C -0.17864 0.00347 -0.18194 0.00463 -0.18524 0.00533 C -0.1875 0.00602 -0.18993 0.00625 -0.19218 0.00671 C -0.21371 0.01158 -0.19409 0.00764 -0.21007 0.01065 C -0.21927 0.01435 -0.21944 0.01412 -0.22778 0.01852 C -0.24462 0.02755 -0.22413 0.01713 -0.24271 0.02778 C -0.24531 0.0294 -0.24809 0.03033 -0.25069 0.03171 C -0.25659 0.03519 -0.26215 0.03982 -0.2684 0.04236 C -0.27343 0.04445 -0.2901 0.05093 -0.29323 0.05301 C -0.29514 0.05417 -0.29705 0.05579 -0.29913 0.05695 C -0.30625 0.06111 -0.31076 0.06389 -0.31788 0.0662 C -0.31996 0.06667 -0.32187 0.06713 -0.32396 0.06736 C -0.33385 0.06945 -0.33159 0.06875 -0.34462 0.07014 L -0.39722 0.06875 C -0.39948 0.06875 -0.40173 0.06806 -0.40416 0.06736 C -0.42239 0.06366 -0.40937 0.06597 -0.42396 0.06343 C -0.4276 0.06181 -0.43107 0.05995 -0.43472 0.0581 C -0.44479 0.0537 -0.44357 0.05648 -0.45659 0.04908 C -0.45885 0.04769 -0.46111 0.04607 -0.46354 0.04491 C -0.4651 0.04421 -0.46684 0.04421 -0.4684 0.04375 C -0.48455 0.03843 -0.46962 0.04306 -0.4783 0.03982 C -0.47968 0.03912 -0.48107 0.03889 -0.48229 0.03843 C -0.49218 0.03889 -0.50208 0.03889 -0.51198 0.03982 C -0.51406 0.03982 -0.51597 0.04074 -0.51805 0.04097 C -0.52118 0.04167 -0.52465 0.0419 -0.52795 0.04236 C -0.52916 0.04283 -0.53055 0.04329 -0.53177 0.04375 C -0.53385 0.04421 -0.53593 0.04398 -0.53784 0.04491 C -0.53958 0.04583 -0.54097 0.04769 -0.54271 0.04908 C -0.54409 0.05 -0.54531 0.0507 -0.5467 0.05162 C -0.54809 0.05417 -0.54878 0.05764 -0.55069 0.05949 C -0.56041 0.06968 -0.55607 0.06713 -0.5625 0.07014 C -0.56927 0.07894 -0.5658 0.07685 -0.57153 0.0794 C -0.57205 0.08056 -0.57291 0.08195 -0.57343 0.08333 C -0.57396 0.08449 -0.57378 0.08611 -0.57448 0.08727 C -0.57517 0.08843 -0.57639 0.08912 -0.57743 0.08982 C -0.57778 0.0912 -0.57743 0.09329 -0.5783 0.09398 C -0.57968 0.09445 -0.58125 0.09352 -0.58229 0.09259 C -0.58333 0.09167 -0.5835 0.08982 -0.58437 0.08866 C -0.58611 0.08634 -0.58802 0.08542 -0.59028 0.08472 C -0.59149 0.08403 -0.59288 0.0838 -0.59427 0.08333 C -0.60955 0.08449 -0.60694 0.08056 -0.61406 0.08727 C -0.61545 0.08866 -0.61666 0.08982 -0.61805 0.0912 C -0.61857 0.09259 -0.61927 0.09398 -0.61996 0.09514 C -0.62118 0.09699 -0.62291 0.09838 -0.62396 0.10046 C -0.62448 0.10162 -0.6243 0.10324 -0.625 0.1044 C -0.62656 0.10741 -0.62916 0.10949 -0.6309 0.11227 C -0.63177 0.11389 -0.63194 0.11597 -0.63281 0.11759 C -0.6375 0.12639 -0.63455 0.11597 -0.63871 0.12824 C -0.64062 0.13357 -0.64097 0.13727 -0.64166 0.14283 C -0.64149 0.15162 -0.64132 0.16042 -0.6408 0.16921 C -0.64062 0.17083 -0.6401 0.17269 -0.63975 0.17431 C -0.63906 0.17778 -0.63819 0.18056 -0.6368 0.18357 C -0.63559 0.18634 -0.63489 0.19005 -0.63281 0.19167 C -0.63125 0.19283 -0.62951 0.19421 -0.62795 0.1956 C -0.62691 0.1963 -0.62604 0.19745 -0.625 0.19815 C -0.62396 0.19884 -0.62291 0.19908 -0.62187 0.19954 C -0.61406 0.19908 -0.60607 0.19931 -0.59826 0.19815 C -0.5967 0.19792 -0.59566 0.1963 -0.59427 0.1956 C -0.59323 0.19491 -0.59218 0.19491 -0.59132 0.19421 C -0.57899 0.18681 -0.58732 0.19074 -0.58038 0.18773 C -0.57934 0.18634 -0.57847 0.18472 -0.57743 0.18357 C -0.57656 0.18287 -0.57517 0.1831 -0.57448 0.18241 C -0.57343 0.18125 -0.57326 0.1794 -0.57239 0.17847 C -0.571 0.17662 -0.56909 0.17593 -0.56753 0.17431 C -0.56632 0.17338 -0.56545 0.17176 -0.56458 0.17037 C -0.56215 0.16088 -0.5651 0.17292 -0.5625 0.16111 C -0.56232 0.15995 -0.5618 0.15857 -0.56146 0.15718 C -0.56111 0.15556 -0.56093 0.1537 -0.56059 0.15208 C -0.56007 0.14931 -0.55833 0.14329 -0.55764 0.14144 C -0.55712 0.14005 -0.55625 0.13866 -0.55555 0.1375 C -0.55555 0.13727 -0.55243 0.12523 -0.55364 0.12685 C -0.55538 0.12917 -0.55555 0.1331 -0.55659 0.13611 C -0.55746 0.13889 -0.55833 0.14167 -0.55955 0.14398 C -0.56093 0.14699 -0.56302 0.14931 -0.56458 0.15208 C -0.58021 0.18033 -0.56319 0.15162 -0.57448 0.17037 C -0.57482 0.17361 -0.57639 0.17685 -0.57534 0.17963 C -0.57465 0.18171 -0.57396 0.17523 -0.57343 0.17315 C -0.56909 0.15718 -0.57378 0.17107 -0.56944 0.16111 C -0.56875 0.15949 -0.5684 0.15741 -0.56753 0.15602 C -0.56666 0.15463 -0.56545 0.15417 -0.56458 0.15324 C -0.56423 0.15208 -0.56423 0.15046 -0.56354 0.14931 C -0.56146 0.14607 -0.5533 0.14074 -0.55156 0.14005 L -0.54566 0.1375 C -0.54166 0.13796 -0.53767 0.13727 -0.53385 0.13866 C -0.53264 0.13912 -0.53264 0.14144 -0.53177 0.14283 C -0.5309 0.14421 -0.52986 0.14537 -0.52882 0.14676 C -0.52673 0.15533 -0.52587 0.15509 -0.52795 0.16528 C -0.52812 0.16667 -0.52916 0.16783 -0.52986 0.16921 C -0.5309 0.17083 -0.53177 0.17269 -0.53281 0.17431 C -0.53316 0.1757 -0.5342 0.17708 -0.53385 0.17847 C -0.53333 0.17986 -0.53212 0.18102 -0.5309 0.18102 L -0.51406 0.17963 L -0.50798 0.17708 C -0.50712 0.17662 -0.50607 0.17616 -0.50503 0.1757 L -0.50121 0.17431 C -0.49913 0.17222 -0.49687 0.17037 -0.49514 0.16783 C -0.49444 0.16667 -0.49479 0.16505 -0.49427 0.16389 C -0.49218 0.15972 -0.48958 0.15602 -0.48732 0.15208 C -0.48628 0.15023 -0.48524 0.14838 -0.48437 0.14676 C -0.48333 0.14491 -0.48212 0.14329 -0.48125 0.14144 C -0.47968 0.13727 -0.47899 0.13426 -0.47639 0.13079 C -0.47448 0.12824 -0.47291 0.12801 -0.47048 0.12685 C -0.4658 0.13148 -0.46632 0.12986 -0.46354 0.1375 C -0.46337 0.13773 -0.46111 0.14722 -0.46146 0.14676 C -0.46354 0.14491 -0.46354 0.14051 -0.46545 0.13866 C -0.46927 0.13542 -0.46736 0.13658 -0.47135 0.13472 C -0.47743 0.13519 -0.48333 0.13495 -0.48923 0.13611 C -0.49427 0.13704 -0.49288 0.14028 -0.49618 0.14398 C -0.51441 0.16482 -0.4868 0.1287 -0.50312 0.1507 C -0.50503 0.16111 -0.50573 0.1625 -0.50312 0.17847 C -0.50295 0.17963 -0.50121 0.17917 -0.50017 0.17963 C -0.49687 0.1787 -0.49357 0.17824 -0.49028 0.17708 C -0.48611 0.1757 -0.47812 0.16921 -0.47534 0.16783 C -0.46857 0.16412 -0.47205 0.16597 -0.46458 0.1625 C -0.45677 0.15208 -0.45937 0.15695 -0.45555 0.14931 C -0.45486 0.1463 -0.45434 0.14306 -0.45364 0.14005 C -0.4533 0.13866 -0.45295 0.1375 -0.4526 0.13611 C -0.45225 0.13449 -0.45087 0.13241 -0.45156 0.13079 C -0.45225 0.12963 -0.45364 0.13171 -0.45468 0.13218 C -0.45625 0.13426 -0.45816 0.13634 -0.45955 0.13866 C -0.46024 0.13982 -0.46007 0.14144 -0.46059 0.14283 C -0.46128 0.14468 -0.46284 0.14607 -0.46354 0.14792 C -0.46788 0.15972 -0.46771 0.16019 -0.46944 0.16921 C -0.46909 0.17431 -0.46962 0.17986 -0.4684 0.18495 C -0.46823 0.18634 -0.46649 0.18634 -0.46545 0.18634 C -0.4625 0.18588 -0.45955 0.18449 -0.45659 0.18357 C -0.45521 0.18195 -0.45399 0.18009 -0.4526 0.17847 C -0.45156 0.17708 -0.44514 0.17199 -0.44462 0.17176 C -0.4434 0.17083 -0.44201 0.17014 -0.4408 0.16921 C -0.43906 0.16759 -0.43732 0.16574 -0.43576 0.16389 C -0.43472 0.16273 -0.43403 0.16088 -0.43281 0.15995 C -0.43159 0.1588 -0.43021 0.1581 -0.42882 0.15718 C -0.4243 0.14838 -0.43003 0.15926 -0.42291 0.14676 C -0.42222 0.14537 -0.42153 0.14421 -0.421 0.14283 C -0.42014 0.14097 -0.41996 0.13889 -0.41892 0.1375 C -0.41823 0.13611 -0.41701 0.13565 -0.41597 0.13472 C -0.41528 0.1331 -0.41493 0.13102 -0.41406 0.12963 C -0.41319 0.12801 -0.4118 0.12708 -0.41111 0.12546 C -0.40538 0.11412 -0.41649 0.13033 -0.40712 0.11759 C -0.40607 0.11806 -0.40468 0.11783 -0.40416 0.11898 C -0.4033 0.12037 -0.40364 0.12245 -0.40312 0.12431 C -0.40104 0.13171 -0.40139 0.12685 -0.40017 0.13357 C -0.39965 0.13565 -0.39791 0.14167 -0.39913 0.14005 C -0.40069 0.1382 -0.40052 0.13472 -0.40121 0.13218 C -0.40139 0.13079 -0.40104 0.1287 -0.40208 0.12824 L -0.40503 0.12685 C -0.40607 0.12593 -0.40694 0.12431 -0.40798 0.12431 C -0.41979 0.12338 -0.41857 0.12361 -0.42587 0.12963 C -0.43055 0.13889 -0.42448 0.12755 -0.43177 0.1375 C -0.43264 0.13866 -0.43316 0.14005 -0.43385 0.14144 C -0.43507 0.14375 -0.43646 0.14583 -0.43784 0.14792 C -0.43802 0.14931 -0.43837 0.1507 -0.43871 0.15208 C -0.43958 0.15417 -0.44149 0.15602 -0.44166 0.15857 C -0.44201 0.16296 -0.44149 0.18195 -0.4368 0.18634 C -0.43298 0.18982 -0.43489 0.18843 -0.4309 0.19028 C -0.42482 0.18889 -0.41892 0.1882 -0.41302 0.18634 C -0.41093 0.18565 -0.40382 0.17917 -0.40312 0.17847 C -0.4 0.17477 -0.39722 0.17037 -0.39427 0.16644 C -0.39323 0.16528 -0.39201 0.16412 -0.39114 0.1625 C -0.3875 0.1544 -0.38958 0.15764 -0.38524 0.15208 C -0.38489 0.1507 -0.38489 0.14931 -0.38437 0.14792 C -0.38159 0.14167 -0.38159 0.14398 -0.3783 0.13866 C -0.3776 0.1375 -0.37708 0.13611 -0.37639 0.13472 C -0.37396 0.12546 -0.37552 0.12917 -0.37239 0.12292 C -0.37309 0.12778 -0.37309 0.13287 -0.3743 0.1375 C -0.37482 0.13912 -0.37673 0.13982 -0.37743 0.14144 C -0.38316 0.15833 -0.37569 0.14699 -0.38229 0.15602 C -0.38732 0.17593 -0.38663 0.1662 -0.38524 0.18495 C -0.38264 0.18403 -0.37986 0.1838 -0.37743 0.18241 C -0.37465 0.18056 -0.36128 0.16597 -0.36059 0.16528 C -0.3592 0.16389 -0.35798 0.16227 -0.35659 0.16111 C -0.35486 0.15995 -0.35312 0.1588 -0.35156 0.15718 C -0.34566 0.15139 -0.35156 0.15463 -0.34566 0.15208 C -0.34427 0.15023 -0.34288 0.14861 -0.34166 0.14676 C -0.33541 0.13727 -0.33889 0.13889 -0.33975 0.12037 C -0.34045 0.12199 -0.34097 0.12384 -0.34166 0.12546 C -0.34236 0.12685 -0.34323 0.12801 -0.34375 0.12963 C -0.34861 0.14236 -0.34305 0.13102 -0.34774 0.14005 C -0.34791 0.14236 -0.34809 0.14445 -0.34861 0.14676 C -0.34948 0.14977 -0.35104 0.15278 -0.35156 0.15602 C -0.35225 0.15972 -0.35208 0.16389 -0.3526 0.16783 C -0.35278 0.16968 -0.3533 0.1713 -0.35364 0.17315 C -0.3533 0.17847 -0.35364 0.1838 -0.3526 0.18889 C -0.35225 0.19051 -0.35087 0.19167 -0.34965 0.19167 C -0.34548 0.1912 -0.34166 0.18889 -0.33767 0.18773 C -0.32778 0.16991 -0.33281 0.1757 -0.32482 0.16783 C -0.31389 0.13843 -0.32517 0.16505 -0.31597 0.14931 C -0.31475 0.14722 -0.31423 0.14468 -0.31302 0.14283 C -0.31215 0.1412 -0.31093 0.14028 -0.31007 0.13866 C -0.30798 0.13542 -0.30416 0.12824 -0.30416 0.12847 C -0.30382 0.12685 -0.30208 0.12384 -0.30312 0.12431 C -0.30486 0.125 -0.30573 0.12778 -0.30712 0.12963 C -0.31024 0.13333 -0.31146 0.1331 -0.31406 0.1375 C -0.31684 0.14236 -0.31892 0.14745 -0.32083 0.15324 C -0.32135 0.15463 -0.32153 0.15602 -0.32187 0.15718 C -0.32118 0.16482 -0.32135 0.17245 -0.31996 0.17963 C -0.31927 0.18287 -0.31597 0.18773 -0.31597 0.18796 C -0.31337 0.18681 -0.31041 0.18681 -0.30798 0.18495 C -0.30712 0.18426 -0.30746 0.18241 -0.30712 0.18102 C -0.30607 0.17801 -0.30521 0.17477 -0.30416 0.17176 C -0.30278 0.16829 -0.30017 0.16111 -0.30017 0.16134 C -0.29913 0.1537 -0.29843 0.15185 -0.30017 0.14398 C -0.30087 0.14074 -0.30486 0.13681 -0.30607 0.13472 C -0.30729 0.13287 -0.30816 0.13056 -0.30903 0.12824 C -0.31024 0.12523 -0.31111 0.12199 -0.31198 0.11898 C -0.31232 0.11759 -0.3125 0.1162 -0.31302 0.11505 C -0.31389 0.11273 -0.31493 0.11065 -0.31597 0.10833 C -0.31718 0.10185 -0.31718 0.10162 -0.31892 0.09398 C -0.31927 0.09259 -0.31962 0.0912 -0.31996 0.08982 C -0.32066 0.08611 -0.32153 0.07894 -0.32187 0.07546 C -0.32153 0.07222 -0.32326 0.0669 -0.32083 0.0662 C -0.31389 0.06366 -0.30642 0.0669 -0.29913 0.06736 C -0.26944 0.06968 -0.30694 0.06875 -0.2585 0.06875 L -0.23073 0.11505 C -0.24149 0.12384 -0.23628 0.11921 -0.2467 0.12963 L -0.25069 0.13357 C -0.25191 0.13472 -0.25295 0.13681 -0.25451 0.1375 L -0.2585 0.13866 C -0.26111 0.14213 -0.2625 0.14259 -0.2625 0.14792 C -0.2625 0.18588 -0.26666 0.17593 -0.25955 0.19028 C -0.2592 0.19167 -0.2592 0.19329 -0.2585 0.19421 C -0.25781 0.19514 -0.25659 0.1956 -0.25555 0.1956 C -0.25052 0.19514 -0.24566 0.19375 -0.24062 0.19283 C -0.23802 0.18982 -0.23559 0.18658 -0.23281 0.18357 C -0.23194 0.18264 -0.23055 0.18241 -0.22986 0.18102 C -0.22882 0.17917 -0.22864 0.17662 -0.22778 0.17431 C -0.22725 0.17292 -0.22656 0.17176 -0.22587 0.17037 C -0.22482 0.16829 -0.22396 0.16597 -0.22291 0.16389 C -0.22205 0.1544 -0.221 0.15116 -0.22291 0.14144 C -0.22378 0.13681 -0.22621 0.13681 -0.22882 0.13472 C -0.22986 0.13403 -0.23073 0.13287 -0.23177 0.13218 C -0.23281 0.13148 -0.23385 0.13148 -0.23472 0.13079 C -0.23576 0.13009 -0.23663 0.1287 -0.23767 0.12824 C -0.23923 0.12732 -0.24097 0.12732 -0.24271 0.12685 L -0.25659 0.12824 L -0.16736 0.12546 C -0.15937 0.12431 -0.15312 0.12269 -0.14462 0.12546 C -0.14357 0.12593 -0.1434 0.12824 -0.14271 0.12963 C -0.14236 0.13079 -0.14166 0.13218 -0.14166 0.13357 C -0.14201 0.13889 -0.14357 0.14468 -0.14566 0.14931 C -0.14687 0.15208 -0.14809 0.15486 -0.14965 0.15718 C -0.15069 0.1588 -0.15225 0.15972 -0.15364 0.16111 C -0.15468 0.1625 -0.15555 0.16389 -0.15659 0.16528 C -0.15694 0.16644 -0.15659 0.16875 -0.15746 0.16921 C -0.15955 0.16991 -0.16232 0.17014 -0.16354 0.16783 C -0.16423 0.1662 -0.16076 0.16597 -0.15955 0.16528 C -0.15364 0.16644 -0.146 0.16389 -0.14375 0.17315 C -0.14288 0.17639 -0.14305 0.18009 -0.14271 0.18357 C -0.14305 0.18843 -0.14253 0.19352 -0.14375 0.19815 C -0.14392 0.19954 -0.14566 0.19954 -0.1467 0.19954 C -0.15364 0.19884 -0.16059 0.19676 -0.16736 0.1956 C -0.16909 0.19421 -0.17083 0.19306 -0.17239 0.19167 C -0.17448 0.18982 -0.1783 0.18634 -0.1783 0.18658 C -0.16996 0.18542 -0.16753 0.18565 -0.16059 0.18357 C -0.1592 0.18333 -0.15781 0.18287 -0.15659 0.18241 C -0.15486 0.18148 -0.1533 0.18056 -0.15156 0.17963 C -0.14201 0.16898 -0.14896 0.17755 -0.14062 0.16528 C -0.13975 0.16389 -0.13854 0.16273 -0.13767 0.16111 C -0.13663 0.15926 -0.13576 0.15671 -0.13472 0.15463 C -0.13437 0.15301 -0.1335 0.14722 -0.13281 0.14537 C -0.13229 0.14398 -0.13142 0.14283 -0.13073 0.14144 C -0.13038 0.15671 -0.1342 0.1669 -0.12778 0.17708 C -0.12691 0.17847 -0.12587 0.17986 -0.12482 0.18102 C -0.12396 0.18195 -0.12291 0.18287 -0.12187 0.18357 C -0.11597 0.18287 -0.10989 0.18287 -0.10399 0.18102 C -0.10052 0.17986 -0.09739 0.17662 -0.09409 0.17431 C -0.09218 0.17315 -0.09028 0.1713 -0.08819 0.17037 C -0.08403 0.16852 -0.08628 0.16945 -0.08125 0.16783 C -0.08055 0.16644 -0.08021 0.16505 -0.07934 0.16389 C -0.07847 0.16273 -0.07708 0.1625 -0.07639 0.16111 C -0.07465 0.15833 -0.07396 0.15486 -0.07239 0.15208 C -0.07153 0.15046 -0.07031 0.14954 -0.06944 0.14792 C -0.06823 0.14607 -0.06736 0.14352 -0.06649 0.14144 C -0.06684 0.1375 -0.06441 0.13033 -0.06736 0.12963 C -0.07153 0.12847 -0.09514 0.12593 -0.10503 0.13472 C -0.10677 0.13634 -0.10833 0.13843 -0.11007 0.14005 C -0.11041 0.14144 -0.11041 0.14283 -0.11093 0.14398 C -0.1118 0.1456 -0.11337 0.1463 -0.11389 0.14792 C -0.1151 0.15093 -0.11528 0.15417 -0.11597 0.15718 C -0.11562 0.16158 -0.11614 0.16644 -0.11493 0.17037 C -0.11423 0.17292 -0.10712 0.17408 -0.10607 0.17431 C -0.07656 0.1706 -0.09357 0.17662 -0.0783 0.16644 C -0.07534 0.16458 -0.07222 0.1632 -0.06944 0.16111 C -0.06788 0.16019 -0.06545 0.15718 -0.06545 0.15741 L -0.06041 0.1507 C -0.0625 0.15417 -0.06493 0.15741 -0.06649 0.16111 C -0.06753 0.16412 -0.06875 0.17315 -0.06944 0.17708 C -0.06909 0.17917 -0.06927 0.18171 -0.0684 0.18357 C -0.06788 0.18495 -0.06632 0.18519 -0.06545 0.18634 C -0.05746 0.19583 -0.06267 0.19283 -0.05659 0.1956 C -0.05555 0.19653 -0.05468 0.19745 -0.05347 0.19815 C -0.05225 0.19884 -0.05087 0.19908 -0.04965 0.19954 C -0.04861 0.2 -0.04757 0.20046 -0.0467 0.20093 C -0.03889 0.19977 -0.03628 0.2007 -0.02986 0.19676 C -0.02656 0.19491 -0.02691 0.1956 -0.02691 0.19283 L -0.61805 0.35 C -0.61406 0.34745 -0.61041 0.34352 -0.60607 0.34213 C -0.60295 0.34097 -0.60104 0.34074 -0.59826 0.3382 C -0.59705 0.33704 -0.59635 0.33519 -0.59514 0.33426 C -0.58611 0.32546 -0.596 0.33796 -0.58837 0.32755 C -0.58802 0.32616 -0.58732 0.325 -0.58732 0.32361 C -0.58732 0.30648 -0.59861 0.31759 -0.61198 0.31829 C -0.61371 0.31921 -0.61528 0.32014 -0.61701 0.32107 C -0.61805 0.32153 -0.61909 0.32176 -0.61996 0.32222 C -0.621 0.32315 -0.62639 0.32824 -0.62691 0.32894 C -0.62812 0.33056 -0.62882 0.33264 -0.62986 0.33426 C -0.63107 0.33611 -0.63246 0.33773 -0.63385 0.33958 C -0.63559 0.34676 -0.63385 0.34074 -0.63784 0.35 C -0.63975 0.35486 -0.63958 0.35463 -0.6408 0.35926 C -0.64045 0.36273 -0.6408 0.36644 -0.63975 0.36991 C -0.6368 0.37986 -0.63541 0.37685 -0.63177 0.3831 C -0.62934 0.3875 -0.62534 0.39745 -0.621 0.40162 C -0.62014 0.40232 -0.61892 0.40232 -0.61805 0.40278 C -0.61666 0.40417 -0.61562 0.40648 -0.61406 0.40671 C -0.61007 0.40741 -0.60573 0.40787 -0.60208 0.40556 C -0.60069 0.40463 -0.59323 0.39491 -0.59132 0.38958 C -0.5901 0.38658 -0.58923 0.38357 -0.58837 0.38033 C -0.58854 0.37732 -0.58819 0.37384 -0.58923 0.37107 C -0.58975 0.36991 -0.59114 0.36968 -0.59218 0.36991 C -0.59653 0.37014 -0.60087 0.37153 -0.60503 0.37245 C -0.60486 0.37384 -0.60486 0.37546 -0.60416 0.37639 C -0.60347 0.37732 -0.60225 0.37778 -0.60121 0.37778 C -0.59548 0.37732 -0.58993 0.37593 -0.58437 0.37523 C -0.57847 0.3713 -0.57778 0.37153 -0.57239 0.36181 C -0.5717 0.36042 -0.5717 0.35833 -0.57153 0.35671 C -0.57118 0.34699 -0.57118 0.33727 -0.57048 0.32755 C -0.57031 0.3257 -0.56944 0.33102 -0.56944 0.33287 C -0.56944 0.3382 -0.56944 0.34352 -0.57048 0.34861 C -0.57118 0.35255 -0.57309 0.35579 -0.57448 0.35926 C -0.57639 0.37292 -0.57361 0.35857 -0.58038 0.37523 C -0.58107 0.37662 -0.58264 0.38033 -0.58142 0.38033 C -0.57986 0.38033 -0.58003 0.37685 -0.57934 0.37523 C -0.57864 0.37292 -0.57812 0.3706 -0.57743 0.36852 C -0.57673 0.36667 -0.57604 0.36505 -0.57534 0.3632 C -0.57465 0.36065 -0.57448 0.35764 -0.57343 0.35533 C -0.57274 0.3537 -0.57135 0.35278 -0.57048 0.35139 C -0.56857 0.34792 -0.56545 0.34074 -0.56545 0.34097 C -0.56458 0.34167 -0.56337 0.34236 -0.5625 0.34352 C -0.56041 0.34583 -0.55937 0.3507 -0.55659 0.35139 L -0.55156 0.35278 C -0.54809 0.35232 -0.54427 0.35278 -0.5408 0.35139 C -0.53941 0.35093 -0.53889 0.34838 -0.53784 0.34745 C -0.53698 0.34653 -0.53576 0.34653 -0.53489 0.34607 C -0.5335 0.34421 -0.53212 0.34259 -0.5309 0.34074 C -0.53003 0.33958 -0.52882 0.33681 -0.52882 0.33704 L -0.52291 0.32361 C -0.52517 0.32847 -0.52725 0.33357 -0.52986 0.3382 C -0.53403 0.3456 -0.53194 0.34144 -0.53576 0.35 C -0.53698 0.35857 -0.53819 0.3625 -0.53576 0.37245 C -0.53541 0.37384 -0.53385 0.37338 -0.53281 0.37384 C -0.53021 0.37338 -0.52743 0.37338 -0.52482 0.37245 C -0.52378 0.37199 -0.52291 0.3706 -0.52187 0.36991 C -0.51996 0.36852 -0.51805 0.36713 -0.51597 0.36597 C -0.51215 0.36366 -0.50816 0.36134 -0.50416 0.35926 C -0.49948 0.35671 -0.49774 0.35625 -0.49323 0.35278 C -0.49114 0.35116 -0.48732 0.34745 -0.48732 0.34769 C -0.48663 0.34607 -0.48593 0.34468 -0.48524 0.34352 C -0.48437 0.34167 -0.48316 0.34005 -0.48229 0.3382 C -0.48055 0.33403 -0.48021 0.33056 -0.47934 0.32616 C -0.47968 0.32408 -0.47882 0.32037 -0.48038 0.31968 C -0.48177 0.31898 -0.48142 0.32338 -0.48229 0.325 C -0.48403 0.32778 -0.48646 0.33009 -0.48819 0.33287 C -0.48941 0.33495 -0.49028 0.33727 -0.49132 0.33958 C -0.49253 0.34213 -0.49375 0.34491 -0.49514 0.34745 C -0.49861 0.35394 -0.49843 0.35301 -0.50312 0.35926 C -0.50382 0.36111 -0.50451 0.36273 -0.50503 0.36458 C -0.50607 0.36736 -0.50677 0.36968 -0.50503 0.37245 C -0.50434 0.37361 -0.50312 0.37431 -0.50208 0.37523 C -0.50121 0.3757 -0.50017 0.37593 -0.49913 0.37639 C -0.49548 0.37546 -0.49166 0.37593 -0.48819 0.37384 C -0.48385 0.37107 -0.48038 0.36597 -0.47639 0.36181 C -0.47378 0.35926 -0.46962 0.35486 -0.46753 0.35139 C -0.46632 0.34931 -0.46562 0.34699 -0.46458 0.34468 C -0.46354 0.34283 -0.4625 0.3412 -0.46146 0.33958 C -0.46128 0.3382 -0.45955 0.33495 -0.46059 0.33542 C -0.46198 0.33658 -0.4625 0.33889 -0.46354 0.34074 C -0.4658 0.34491 -0.46614 0.34653 -0.4684 0.35139 C -0.46909 0.35278 -0.46962 0.35417 -0.47048 0.35533 C -0.47135 0.35671 -0.47239 0.35787 -0.47343 0.35926 C -0.47448 0.36343 -0.47534 0.36644 -0.47534 0.37107 C -0.47534 0.37245 -0.47465 0.37384 -0.47448 0.37523 C -0.47083 0.37477 -0.46701 0.37523 -0.46354 0.37384 C -0.46215 0.37338 -0.4618 0.36898 -0.46059 0.36991 C -0.45903 0.37083 -0.46041 0.37454 -0.45955 0.37639 C -0.45903 0.37778 -0.45764 0.37824 -0.45659 0.37917 C -0.45434 0.3787 -0.45173 0.37917 -0.44965 0.37778 C -0.44791 0.37662 -0.44722 0.37408 -0.44566 0.37245 C -0.44444 0.3713 -0.44305 0.37083 -0.44166 0.36991 C -0.4283 0.34745 -0.43333 0.35718 -0.42587 0.34213 C -0.42343 0.32894 -0.4243 0.33519 -0.42291 0.32361 C -0.42326 0.33426 -0.42343 0.34468 -0.42396 0.35533 C -0.42413 0.35926 -0.425 0.3632 -0.42482 0.36713 C -0.42482 0.37037 -0.42361 0.37338 -0.42291 0.37639 C -0.42066 0.37384 -0.41857 0.37083 -0.41597 0.36852 C -0.41458 0.36713 -0.4125 0.36736 -0.41111 0.36597 C -0.40868 0.36366 -0.40712 0.36042 -0.40503 0.35787 C -0.4026 0.35486 -0.39965 0.35185 -0.39722 0.34861 C -0.39479 0.34583 -0.39218 0.34283 -0.39028 0.33958 C -0.38767 0.33495 -0.38333 0.325 -0.38333 0.32523 C -0.38368 0.32801 -0.38368 0.33125 -0.38437 0.33426 C -0.38507 0.33866 -0.38802 0.34468 -0.38923 0.34861 C -0.39201 0.35695 -0.38802 0.34838 -0.39218 0.35671 C -0.39184 0.36158 -0.39271 0.36667 -0.39114 0.37107 C -0.3908 0.37269 -0.38923 0.36945 -0.38819 0.36852 C -0.38663 0.36713 -0.38489 0.3662 -0.38333 0.36458 C -0.38107 0.36227 -0.36996 0.35046 -0.36649 0.34468 C -0.36371 0.34005 -0.36093 0.33542 -0.3585 0.33033 C -0.35764 0.32801 -0.35677 0.32546 -0.35555 0.32361 C -0.35486 0.32245 -0.35364 0.32176 -0.3526 0.32107 C -0.34774 0.32153 -0.34253 0.3206 -0.33767 0.32222 C -0.33593 0.32292 -0.33194 0.32755 -0.33385 0.32755 C -0.33611 0.32755 -0.33767 0.32408 -0.33975 0.32222 L -0.34271 0.31968 C -0.34566 0.32107 -0.34896 0.32153 -0.35156 0.32361 C -0.35347 0.325 -0.35416 0.32801 -0.35555 0.33033 C -0.35642 0.33171 -0.35781 0.33264 -0.3585 0.33426 C -0.36232 0.34144 -0.36944 0.35671 -0.36944 0.35695 L -0.37135 0.36458 C -0.3717 0.36597 -0.37326 0.36945 -0.37239 0.36852 C -0.36284 0.35787 -0.36753 0.36389 -0.35659 0.34607 C -0.35382 0.34167 -0.35104 0.3375 -0.34861 0.33287 C -0.34705 0.32986 -0.34566 0.32639 -0.34375 0.32361 C -0.34271 0.32222 -0.34097 0.32199 -0.33975 0.32107 C -0.33837 0.31991 -0.33715 0.31829 -0.33576 0.31713 C -0.3335 0.3294 -0.3342 0.32292 -0.33576 0.34607 C -0.33593 0.34838 -0.33628 0.35046 -0.3368 0.35278 C -0.33715 0.35463 -0.33802 0.35625 -0.33871 0.35787 C -0.33802 0.36111 -0.33889 0.36574 -0.3368 0.36713 C -0.33472 0.36852 -0.33281 0.36482 -0.3309 0.3632 C -0.32639 0.35995 -0.32205 0.35671 -0.31788 0.35278 C -0.31406 0.34861 -0.30989 0.34491 -0.30607 0.34074 C -0.29548 0.32917 -0.30729 0.33958 -0.29514 0.325 C -0.29409 0.32361 -0.29236 0.32338 -0.29114 0.32222 C -0.28975 0.32083 -0.28854 0.31875 -0.28732 0.31713 C -0.28698 0.3206 -0.28611 0.32408 -0.28628 0.32755 C -0.28663 0.33773 -0.28767 0.34514 -0.29028 0.35394 C -0.29184 0.35926 -0.29357 0.36458 -0.29514 0.36991 C -0.296 0.37245 -0.29722 0.37778 -0.29722 0.37801 C -0.29757 0.37662 -0.30017 0.37037 -0.30017 0.36852 C -0.30017 0.36713 -0.30017 0.36505 -0.29913 0.36458 C -0.29531 0.36273 -0.29114 0.36273 -0.28732 0.36181 C -0.28142 0.35926 -0.28316 0.36042 -0.27534 0.35278 C -0.27413 0.35139 -0.27257 0.35023 -0.27135 0.34861 C -0.26927 0.34583 -0.26736 0.34259 -0.26545 0.33958 C -0.26475 0.3382 -0.26267 0.33449 -0.26354 0.33542 C -0.26441 0.33681 -0.26562 0.33796 -0.26649 0.33958 C -0.26736 0.34097 -0.26771 0.34306 -0.2684 0.34468 C -0.26962 0.34745 -0.271 0.35 -0.27239 0.35278 L -0.2743 0.35671 C -0.27465 0.3588 -0.275 0.36111 -0.27534 0.3632 C -0.27569 0.36505 -0.27639 0.36667 -0.27639 0.36852 C -0.27639 0.36991 -0.27569 0.37107 -0.27534 0.37245 C -0.26649 0.36783 -0.27378 0.37292 -0.26753 0.36458 C -0.26458 0.36088 -0.26041 0.3588 -0.25746 0.35533 C -0.25625 0.35394 -0.25555 0.35185 -0.25451 0.35 C -0.25399 0.34699 -0.25364 0.34375 -0.2526 0.34074 C -0.25191 0.33889 -0.25034 0.3375 -0.24965 0.33542 C -0.24705 0.32778 -0.246 0.32199 -0.24462 0.31435 C -0.24114 0.32847 -0.2434 0.31736 -0.2467 0.35 C -0.24687 0.35301 -0.24722 0.35625 -0.24757 0.35926 C -0.24791 0.36158 -0.24843 0.36366 -0.24861 0.36597 C -0.24913 0.36991 -0.2493 0.37384 -0.24965 0.37778 C -0.24896 0.37986 -0.24948 0.38426 -0.24757 0.38426 C -0.24653 0.38426 -0.23732 0.37408 -0.23576 0.37245 C -0.22986 0.36667 -0.23021 0.36829 -0.22482 0.36181 C -0.22309 0.35995 -0.2217 0.35741 -0.21996 0.35533 C -0.20781 0.3412 -0.22968 0.36968 -0.21302 0.34745 C -0.21007 0.33982 -0.20729 0.33588 -0.21093 0.32616 C -0.21163 0.32454 -0.21232 0.32986 -0.21302 0.33148 C -0.22205 0.3588 -0.21562 0.34144 -0.22187 0.35787 C -0.22222 0.35972 -0.22239 0.36158 -0.22291 0.3632 C -0.22378 0.36644 -0.225 0.36945 -0.22587 0.37245 C -0.22621 0.37384 -0.22656 0.37523 -0.22691 0.37639 C -0.22656 0.37824 -0.22725 0.38148 -0.22587 0.38171 C -0.21857 0.38287 -0.21128 0.38125 -0.20399 0.38033 C -0.20225 0.38033 -0.19843 0.37732 -0.19722 0.37639 C -0.19479 0.375 -0.19253 0.37384 -0.19028 0.37245 C -0.18923 0.37107 -0.18819 0.36991 -0.18715 0.36852 C -0.18385 0.3632 -0.18663 0.36458 -0.18125 0.35926 C -0.17153 0.34954 -0.18229 0.36273 -0.1743 0.35394 C -0.17118 0.35046 -0.17031 0.34792 -0.16736 0.34352 C -0.16649 0.34213 -0.16562 0.34051 -0.16441 0.33958 C -0.1625 0.3375 -0.1585 0.33426 -0.1585 0.33449 C -0.15712 0.33148 -0.15364 0.32917 -0.15451 0.32616 C -0.15521 0.32408 -0.15538 0.32153 -0.15659 0.31968 C -0.15746 0.31829 -0.15903 0.31759 -0.16059 0.31713 C -0.171 0.31204 -0.16996 0.3132 -0.18125 0.31181 C -0.18663 0.31227 -0.19201 0.31134 -0.19722 0.31296 C -0.19896 0.31366 -0.19982 0.31644 -0.20104 0.31829 C -0.20191 0.31945 -0.20243 0.32107 -0.20312 0.32222 C -0.20399 0.32408 -0.20503 0.32593 -0.20607 0.32755 C -0.2085 0.34236 -0.2092 0.3412 -0.20712 0.35926 C -0.20677 0.36111 -0.20573 0.36273 -0.20503 0.36458 C -0.20121 0.37662 -0.20746 0.35972 -0.20208 0.37245 C -0.20139 0.37431 -0.20069 0.37593 -0.20017 0.37778 C -0.19965 0.37894 -0.19982 0.38079 -0.19913 0.38171 C -0.19861 0.38241 -0.19218 0.38426 -0.19218 0.38449 C -0.18559 0.38218 -0.17882 0.38033 -0.17239 0.37778 C -0.17031 0.37685 -0.1684 0.375 -0.16649 0.37384 C -0.16389 0.37245 -0.15607 0.36945 -0.15364 0.36852 C -0.13784 0.36296 -0.14305 0.3632 -0.13576 0.3632 L -0.09618 0.26412 C -0.0967 0.27454 -0.0967 0.28125 -0.09809 0.29051 C -0.10034 0.30486 -0.09913 0.29699 -0.10208 0.30787 C -0.10312 0.31181 -0.10347 0.31597 -0.10503 0.31968 C -0.10607 0.32176 -0.10729 0.32384 -0.10798 0.32616 C -0.10989 0.33195 -0.11093 0.33796 -0.11302 0.34352 C -0.11371 0.34514 -0.11441 0.34699 -0.11493 0.34861 C -0.11857 0.36019 -0.11371 0.34676 -0.11701 0.35533 L -0.13871 0.38426 L -0.11996 0.3884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1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272</Words>
  <Application>Microsoft Office PowerPoint</Application>
  <PresentationFormat>Экран (4:3)</PresentationFormat>
  <Paragraphs>149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dou149</dc:creator>
  <cp:lastModifiedBy>elix</cp:lastModifiedBy>
  <cp:revision>103</cp:revision>
  <dcterms:created xsi:type="dcterms:W3CDTF">2016-08-16T05:38:28Z</dcterms:created>
  <dcterms:modified xsi:type="dcterms:W3CDTF">2016-10-19T06:33:51Z</dcterms:modified>
</cp:coreProperties>
</file>