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2" r:id="rId2"/>
    <p:sldId id="304" r:id="rId3"/>
    <p:sldId id="307" r:id="rId4"/>
    <p:sldId id="308" r:id="rId5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16" autoAdjust="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C00418-AEA2-4F36-A5A6-C4D91AA10BAE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360B82-0CC8-4CC6-860F-09C9AEA2EA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39C4-6198-47B4-910E-CB35D10EAFE2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4004E-C6C9-4E90-8C2C-202454EF8E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8B5B-8071-4F55-990C-17121216F704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1CD3D-7594-499B-881C-64E489F335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2555-2406-41ED-8E27-F8D27DB84D61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AF9E9-6595-478F-B973-F63CB7AA4D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6A9B-EEEB-4231-BD59-CC23383E422E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3AA43-15D8-43EB-9CC1-D778592C99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E155-FA77-4747-A882-D0B2C2DE121A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24DF9-0D0F-4E73-A3FC-42C0BE1DA2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0C38-B6E3-47A3-BEF5-8FA218E8DBA5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0EE8F-8A6F-41B5-8576-89BD091011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8C43-4F85-44D9-A577-004D5F3283C8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E87F9-D3FA-4E73-8D09-B4DDE0DC55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33DC-3878-44CA-B5D8-F90162777306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41454-DB84-426D-AB1E-C8A2FB919D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823FF-1AA3-4C72-81E5-6CC0E12711D9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71FF8-934B-493D-80FB-A05CCA5CB0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36E9-0C57-43AB-B7AF-EC1DCC01165B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1D84B-CC2E-4E48-A143-C0C5EB8F035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0743-0B24-42BF-8E2F-A300895AFAC9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84828-AE8C-4A6E-975F-6273C392C0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F6937-F3A9-4DF1-BAF9-4C7EF834516A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0B0AF10-6D0D-4A0D-8213-3B59CCE544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9FE"/>
              </a:clrFrom>
              <a:clrTo>
                <a:srgbClr val="F0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7325"/>
            <a:ext cx="394811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24300" y="692150"/>
            <a:ext cx="5045075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 smtClean="0">
                <a:solidFill>
                  <a:srgbClr val="0000FF"/>
                </a:solidFill>
              </a:rPr>
              <a:t>Муниципальный Форум  инноваций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71450" y="2201863"/>
            <a:ext cx="88011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0000FF"/>
                </a:solidFill>
              </a:rPr>
              <a:t>Эффективное управление</a:t>
            </a:r>
          </a:p>
          <a:p>
            <a:pPr algn="ctr" eaLnBrk="1" hangingPunct="1"/>
            <a:r>
              <a:rPr lang="ru-RU" altLang="ru-RU" sz="3600" b="1">
                <a:solidFill>
                  <a:srgbClr val="0000FF"/>
                </a:solidFill>
              </a:rPr>
              <a:t>как инновационный ресурс образовательной организации: 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00" y="6000750"/>
            <a:ext cx="3455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0000FF"/>
                </a:solidFill>
              </a:rPr>
              <a:t>ИВАНОВО 2016</a:t>
            </a:r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163513" y="4038600"/>
            <a:ext cx="8801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3200" b="1">
                <a:solidFill>
                  <a:srgbClr val="C00000"/>
                </a:solidFill>
              </a:rPr>
              <a:t>от идеи до результата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конкурентоспособности дошкольной организации путём вовлечения в мероприятия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области, страны.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P_20161021_11_41_06_Pro.jpg"/>
          <p:cNvPicPr>
            <a:picLocks noChangeAspect="1"/>
          </p:cNvPicPr>
          <p:nvPr/>
        </p:nvPicPr>
        <p:blipFill>
          <a:blip r:embed="rId3" cstate="print"/>
          <a:srcRect l="10156" r="3125" b="30376"/>
          <a:stretch>
            <a:fillRect/>
          </a:stretch>
        </p:blipFill>
        <p:spPr>
          <a:xfrm>
            <a:off x="1357290" y="1285860"/>
            <a:ext cx="5544000" cy="2500330"/>
          </a:xfrm>
          <a:prstGeom prst="rect">
            <a:avLst/>
          </a:prstGeom>
        </p:spPr>
      </p:pic>
      <p:pic>
        <p:nvPicPr>
          <p:cNvPr id="8" name="Рисунок 7" descr="WP_20160506_10_04_57_Pro.jpg"/>
          <p:cNvPicPr>
            <a:picLocks noChangeAspect="1"/>
          </p:cNvPicPr>
          <p:nvPr/>
        </p:nvPicPr>
        <p:blipFill>
          <a:blip r:embed="rId4" cstate="print"/>
          <a:srcRect t="9015"/>
          <a:stretch>
            <a:fillRect/>
          </a:stretch>
        </p:blipFill>
        <p:spPr>
          <a:xfrm>
            <a:off x="4572000" y="4000504"/>
            <a:ext cx="2196000" cy="2565382"/>
          </a:xfrm>
          <a:prstGeom prst="rect">
            <a:avLst/>
          </a:prstGeom>
        </p:spPr>
      </p:pic>
      <p:pic>
        <p:nvPicPr>
          <p:cNvPr id="9" name="Рисунок 8" descr="IMG_7769.jpg"/>
          <p:cNvPicPr>
            <a:picLocks noChangeAspect="1"/>
          </p:cNvPicPr>
          <p:nvPr/>
        </p:nvPicPr>
        <p:blipFill>
          <a:blip r:embed="rId5" cstate="print"/>
          <a:srcRect l="14062" r="5468" b="14583"/>
          <a:stretch>
            <a:fillRect/>
          </a:stretch>
        </p:blipFill>
        <p:spPr>
          <a:xfrm>
            <a:off x="928662" y="3929066"/>
            <a:ext cx="3384000" cy="2694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14291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Участие в спортивных мероприятиях детей, родителей, сотрудников ДОУ.</a:t>
            </a:r>
            <a:endParaRPr lang="ru-RU" sz="28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DC17715.JPG"/>
          <p:cNvPicPr>
            <a:picLocks noChangeAspect="1"/>
          </p:cNvPicPr>
          <p:nvPr/>
        </p:nvPicPr>
        <p:blipFill>
          <a:blip r:embed="rId3" cstate="print"/>
          <a:srcRect t="9375"/>
          <a:stretch>
            <a:fillRect/>
          </a:stretch>
        </p:blipFill>
        <p:spPr>
          <a:xfrm>
            <a:off x="428596" y="4071942"/>
            <a:ext cx="2412000" cy="2525258"/>
          </a:xfrm>
          <a:prstGeom prst="rect">
            <a:avLst/>
          </a:prstGeom>
        </p:spPr>
      </p:pic>
      <p:pic>
        <p:nvPicPr>
          <p:cNvPr id="5" name="Рисунок 4" descr="IMG_1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357298"/>
            <a:ext cx="3564000" cy="2673000"/>
          </a:xfrm>
          <a:prstGeom prst="rect">
            <a:avLst/>
          </a:prstGeom>
        </p:spPr>
      </p:pic>
      <p:pic>
        <p:nvPicPr>
          <p:cNvPr id="7" name="Рисунок 6" descr="летние2.jpg"/>
          <p:cNvPicPr>
            <a:picLocks noChangeAspect="1"/>
          </p:cNvPicPr>
          <p:nvPr/>
        </p:nvPicPr>
        <p:blipFill>
          <a:blip r:embed="rId5" cstate="print"/>
          <a:srcRect l="14301" t="20261"/>
          <a:stretch>
            <a:fillRect/>
          </a:stretch>
        </p:blipFill>
        <p:spPr>
          <a:xfrm>
            <a:off x="357158" y="1357298"/>
            <a:ext cx="3744000" cy="2612740"/>
          </a:xfrm>
          <a:prstGeom prst="rect">
            <a:avLst/>
          </a:prstGeom>
        </p:spPr>
      </p:pic>
      <p:pic>
        <p:nvPicPr>
          <p:cNvPr id="8" name="Рисунок 7" descr="20151120_101236.jpg"/>
          <p:cNvPicPr>
            <a:picLocks noChangeAspect="1"/>
          </p:cNvPicPr>
          <p:nvPr/>
        </p:nvPicPr>
        <p:blipFill>
          <a:blip r:embed="rId6" cstate="print"/>
          <a:srcRect l="24218" t="28125" r="27344"/>
          <a:stretch>
            <a:fillRect/>
          </a:stretch>
        </p:blipFill>
        <p:spPr>
          <a:xfrm>
            <a:off x="3357554" y="4143380"/>
            <a:ext cx="2160000" cy="2403861"/>
          </a:xfrm>
          <a:prstGeom prst="rect">
            <a:avLst/>
          </a:prstGeom>
        </p:spPr>
      </p:pic>
      <p:pic>
        <p:nvPicPr>
          <p:cNvPr id="9" name="Рисунок 8" descr="IMG_17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214818"/>
            <a:ext cx="1647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Самореализационные формы профессиональной квалификации – участие педагогов в  творческих конкурсах. 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DC11292.JPG"/>
          <p:cNvPicPr>
            <a:picLocks noChangeAspect="1"/>
          </p:cNvPicPr>
          <p:nvPr/>
        </p:nvPicPr>
        <p:blipFill>
          <a:blip r:embed="rId3" cstate="print"/>
          <a:srcRect l="5670" b="7868"/>
          <a:stretch>
            <a:fillRect/>
          </a:stretch>
        </p:blipFill>
        <p:spPr>
          <a:xfrm>
            <a:off x="6429388" y="1357298"/>
            <a:ext cx="2196000" cy="2859772"/>
          </a:xfrm>
          <a:prstGeom prst="rect">
            <a:avLst/>
          </a:prstGeom>
        </p:spPr>
      </p:pic>
      <p:pic>
        <p:nvPicPr>
          <p:cNvPr id="7" name="Рисунок 6" descr="диплом 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214422"/>
            <a:ext cx="2484000" cy="3509889"/>
          </a:xfrm>
          <a:prstGeom prst="rect">
            <a:avLst/>
          </a:prstGeom>
        </p:spPr>
      </p:pic>
      <p:pic>
        <p:nvPicPr>
          <p:cNvPr id="8" name="Рисунок 7" descr="грамота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3214678" y="2571744"/>
            <a:ext cx="2880000" cy="39608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6bf08727e641bd2770c4584baded48beca9dd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52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dou135</cp:lastModifiedBy>
  <cp:revision>88</cp:revision>
  <dcterms:created xsi:type="dcterms:W3CDTF">2012-11-01T12:04:58Z</dcterms:created>
  <dcterms:modified xsi:type="dcterms:W3CDTF">2016-10-23T10:52:40Z</dcterms:modified>
</cp:coreProperties>
</file>